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colors2.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278" r:id="rId4"/>
    <p:sldId id="286" r:id="rId5"/>
    <p:sldId id="279" r:id="rId6"/>
    <p:sldId id="288" r:id="rId7"/>
    <p:sldId id="280" r:id="rId8"/>
    <p:sldId id="282" r:id="rId9"/>
    <p:sldId id="284" r:id="rId10"/>
    <p:sldId id="283" r:id="rId11"/>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8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8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8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8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8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8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8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8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80604020202020204" pitchFamily="34" charset="0"/>
        <a:ea typeface="宋体" panose="02010600030101010101"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9" d="100"/>
          <a:sy n="69" d="100"/>
        </p:scale>
        <p:origin x="-138" y="-102"/>
      </p:cViewPr>
      <p:guideLst>
        <p:guide orient="horz" pos="2307"/>
        <p:guide pos="2880"/>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5" Type="http://schemas.openxmlformats.org/officeDocument/2006/relationships/commentAuthors" Target="commentAuthors.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1E683801-F7B7-45A0-A469-D789437BA2BB}" type="doc">
      <dgm:prSet loTypeId="process" loCatId="process" qsTypeId="urn:microsoft.com/office/officeart/2005/8/quickstyle/simple1" qsCatId="simple" csTypeId="urn:microsoft.com/office/officeart/2005/8/colors/accent1_2" csCatId="accent1" phldr="false"/>
      <dgm:spPr/>
      <dgm:t>
        <a:bodyPr/>
        <a:p>
          <a:endParaRPr lang="zh-CN" altLang="en-US"/>
        </a:p>
      </dgm:t>
    </dgm:pt>
    <dgm:pt modelId="{D7D62FCF-3727-44ED-B5AF-B0E7F82CEA3C}" type="pres">
      <dgm:prSet presAssocID="{1E683801-F7B7-45A0-A469-D789437BA2BB}" presName="Name0" presStyleCnt="0">
        <dgm:presLayoutVars>
          <dgm:dir/>
        </dgm:presLayoutVars>
      </dgm:prSet>
      <dgm:spPr/>
    </dgm:pt>
  </dgm:ptLst>
  <dgm:cxnLst>
    <dgm:cxn modelId="{22B4276B-4B85-43D3-A819-EE40A6D05D2E}" type="presOf" srcId="{1E683801-F7B7-45A0-A469-D789437BA2BB}" destId="{D7D62FCF-3727-44ED-B5AF-B0E7F82CEA3C}" srcOrd="0" destOrd="0" presId="urn:microsoft.com/office/officeart/2008/layout/CircleAccentTimeline"/>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F9829FD-DD90-4EE7-BCD7-4AF299D6F45A}" type="doc">
      <dgm:prSet loTypeId="urn:microsoft.com/office/officeart/2005/8/layout/chevron2" loCatId="process" qsTypeId="urn:microsoft.com/office/officeart/2005/8/quickstyle/simple1" qsCatId="simple" csTypeId="urn:microsoft.com/office/officeart/2005/8/colors/colorful3" csCatId="accent1" phldr="false"/>
      <dgm:spPr/>
      <dgm:t>
        <a:bodyPr/>
        <a:p>
          <a:endParaRPr lang="zh-CN" altLang="en-US"/>
        </a:p>
      </dgm:t>
    </dgm:pt>
    <dgm:pt modelId="{FCC504F5-317D-4294-815B-28489BDC5845}">
      <dgm:prSet phldrT="[文本]" phldr="false" custT="false"/>
      <dgm:spPr/>
      <dgm:t>
        <a:bodyPr vert="horz" wrap="square"/>
        <a:p>
          <a:pPr>
            <a:lnSpc>
              <a:spcPct val="100000"/>
            </a:lnSpc>
            <a:spcBef>
              <a:spcPct val="0"/>
            </a:spcBef>
            <a:spcAft>
              <a:spcPct val="35000"/>
            </a:spcAft>
          </a:pPr>
          <a:r>
            <a:rPr lang="en-US" altLang="zh-CN"/>
            <a:t>1</a:t>
          </a:r>
          <a:r>
            <a:rPr lang="en-US" altLang="zh-CN"/>
            <a:t/>
          </a:r>
          <a:endParaRPr lang="en-US" altLang="zh-CN"/>
        </a:p>
      </dgm:t>
    </dgm:pt>
    <dgm:pt modelId="{8F05BE86-1921-41BD-B82E-72272E9475E9}" cxnId="{B9CE6D08-1790-4CBE-9851-FCBB3FA42D29}" type="parTrans">
      <dgm:prSet/>
      <dgm:spPr/>
      <dgm:t>
        <a:bodyPr/>
        <a:p>
          <a:endParaRPr lang="zh-CN" altLang="en-US"/>
        </a:p>
      </dgm:t>
    </dgm:pt>
    <dgm:pt modelId="{67223200-D196-44B3-9DFD-D095DDBC10AB}" cxnId="{B9CE6D08-1790-4CBE-9851-FCBB3FA42D29}" type="sibTrans">
      <dgm:prSet/>
      <dgm:spPr/>
      <dgm:t>
        <a:bodyPr/>
        <a:p>
          <a:endParaRPr lang="zh-CN" altLang="en-US"/>
        </a:p>
      </dgm:t>
    </dgm:pt>
    <dgm:pt modelId="{F3F66F6A-184E-4CBB-A544-AC2BF2A74FC0}">
      <dgm:prSet phldrT="[文本]" phldr="false" custT="true"/>
      <dgm:spPr/>
      <dgm:t>
        <a:bodyPr vert="horz" wrap="square"/>
        <a:p>
          <a:pPr>
            <a:lnSpc>
              <a:spcPct val="100000"/>
            </a:lnSpc>
            <a:spcBef>
              <a:spcPct val="0"/>
            </a:spcBef>
            <a:spcAft>
              <a:spcPct val="15000"/>
            </a:spcAft>
          </a:pPr>
          <a:r>
            <a:rPr lang="zh-CN" altLang="en-US" sz="4000"/>
            <a:t>强化组织领导</a:t>
          </a:r>
          <a:r>
            <a:rPr lang="zh-CN" altLang="en-US" sz="4000"/>
            <a:t/>
          </a:r>
          <a:endParaRPr lang="zh-CN" altLang="en-US" sz="4000"/>
        </a:p>
      </dgm:t>
    </dgm:pt>
    <dgm:pt modelId="{7A0C70B0-5DAE-45AB-9915-863AC3FA4D2D}" cxnId="{9E50ABE6-7355-4068-8178-2EBF6F84103A}" type="parTrans">
      <dgm:prSet/>
      <dgm:spPr/>
      <dgm:t>
        <a:bodyPr/>
        <a:p>
          <a:endParaRPr lang="zh-CN" altLang="en-US"/>
        </a:p>
      </dgm:t>
    </dgm:pt>
    <dgm:pt modelId="{47DD308A-8526-455B-A37F-FEE2CC1C75AF}" cxnId="{9E50ABE6-7355-4068-8178-2EBF6F84103A}" type="sibTrans">
      <dgm:prSet/>
      <dgm:spPr/>
      <dgm:t>
        <a:bodyPr/>
        <a:p>
          <a:endParaRPr lang="zh-CN" altLang="en-US"/>
        </a:p>
      </dgm:t>
    </dgm:pt>
    <dgm:pt modelId="{780FAED3-C4BD-4FF1-8B67-8499CCFAE2ED}">
      <dgm:prSet phldrT="[文本]" phldr="false" custT="false"/>
      <dgm:spPr/>
      <dgm:t>
        <a:bodyPr vert="horz" wrap="square"/>
        <a:p>
          <a:pPr>
            <a:lnSpc>
              <a:spcPct val="100000"/>
            </a:lnSpc>
            <a:spcBef>
              <a:spcPct val="0"/>
            </a:spcBef>
            <a:spcAft>
              <a:spcPct val="35000"/>
            </a:spcAft>
          </a:pPr>
          <a:r>
            <a:rPr lang="en-US" altLang="zh-CN"/>
            <a:t>2</a:t>
          </a:r>
          <a:r>
            <a:rPr lang="en-US" altLang="zh-CN"/>
            <a:t/>
          </a:r>
          <a:endParaRPr lang="en-US" altLang="zh-CN"/>
        </a:p>
      </dgm:t>
    </dgm:pt>
    <dgm:pt modelId="{88C57C74-C9C4-46CF-A10B-13A1A1E7714C}" cxnId="{8AE0CFE0-2DC4-48C3-8887-5167124815EB}" type="parTrans">
      <dgm:prSet/>
      <dgm:spPr/>
      <dgm:t>
        <a:bodyPr/>
        <a:p>
          <a:endParaRPr lang="zh-CN" altLang="en-US"/>
        </a:p>
      </dgm:t>
    </dgm:pt>
    <dgm:pt modelId="{34435F2A-D730-405E-99D5-BBC9FB7499FA}" cxnId="{8AE0CFE0-2DC4-48C3-8887-5167124815EB}" type="sibTrans">
      <dgm:prSet/>
      <dgm:spPr/>
      <dgm:t>
        <a:bodyPr/>
        <a:p>
          <a:endParaRPr lang="zh-CN" altLang="en-US"/>
        </a:p>
      </dgm:t>
    </dgm:pt>
    <dgm:pt modelId="{3E6D5D4F-935E-467F-A6CA-DFB49E904BF2}">
      <dgm:prSet phldrT="[文本]" phldr="false" custT="true"/>
      <dgm:spPr/>
      <dgm:t>
        <a:bodyPr vert="horz" wrap="square"/>
        <a:p>
          <a:pPr>
            <a:lnSpc>
              <a:spcPct val="100000"/>
            </a:lnSpc>
            <a:spcBef>
              <a:spcPct val="0"/>
            </a:spcBef>
            <a:spcAft>
              <a:spcPct val="15000"/>
            </a:spcAft>
          </a:pPr>
          <a:r>
            <a:rPr lang="zh-CN" altLang="en-US" sz="4000"/>
            <a:t>加强经费保障</a:t>
          </a:r>
          <a:r>
            <a:rPr lang="zh-CN" altLang="en-US" sz="4000"/>
            <a:t/>
          </a:r>
          <a:endParaRPr lang="zh-CN" altLang="en-US" sz="4000"/>
        </a:p>
      </dgm:t>
    </dgm:pt>
    <dgm:pt modelId="{DFE6860A-9AF6-4E3A-8810-968954321458}" cxnId="{6CA00309-5B80-43A0-9068-0C33AC1536A0}" type="parTrans">
      <dgm:prSet/>
      <dgm:spPr/>
      <dgm:t>
        <a:bodyPr/>
        <a:p>
          <a:endParaRPr lang="zh-CN" altLang="en-US"/>
        </a:p>
      </dgm:t>
    </dgm:pt>
    <dgm:pt modelId="{F6E211F9-5728-4C1B-B4EC-036ED0730A63}" cxnId="{6CA00309-5B80-43A0-9068-0C33AC1536A0}" type="sibTrans">
      <dgm:prSet/>
      <dgm:spPr/>
      <dgm:t>
        <a:bodyPr/>
        <a:p>
          <a:endParaRPr lang="zh-CN" altLang="en-US"/>
        </a:p>
      </dgm:t>
    </dgm:pt>
    <dgm:pt modelId="{1D70B282-9875-47E1-864B-0DB9F83A3309}">
      <dgm:prSet phldrT="[文本]" phldr="false" custT="false"/>
      <dgm:spPr/>
      <dgm:t>
        <a:bodyPr vert="horz" wrap="square"/>
        <a:p>
          <a:pPr>
            <a:lnSpc>
              <a:spcPct val="100000"/>
            </a:lnSpc>
            <a:spcBef>
              <a:spcPct val="0"/>
            </a:spcBef>
            <a:spcAft>
              <a:spcPct val="35000"/>
            </a:spcAft>
          </a:pPr>
          <a:r>
            <a:rPr lang="en-US" altLang="zh-CN"/>
            <a:t>3</a:t>
          </a:r>
          <a:r>
            <a:rPr lang="en-US" altLang="zh-CN"/>
            <a:t/>
          </a:r>
          <a:endParaRPr lang="en-US" altLang="zh-CN"/>
        </a:p>
      </dgm:t>
    </dgm:pt>
    <dgm:pt modelId="{4682E278-8387-4875-A48B-989607C0A09E}" cxnId="{F4E13D88-1255-4A5D-832B-536AECD930C8}" type="parTrans">
      <dgm:prSet/>
      <dgm:spPr/>
      <dgm:t>
        <a:bodyPr/>
        <a:p>
          <a:endParaRPr lang="zh-CN" altLang="en-US"/>
        </a:p>
      </dgm:t>
    </dgm:pt>
    <dgm:pt modelId="{DF77052B-043C-4E4A-8039-9D1D7DFB40F4}" cxnId="{F4E13D88-1255-4A5D-832B-536AECD930C8}" type="sibTrans">
      <dgm:prSet/>
      <dgm:spPr/>
      <dgm:t>
        <a:bodyPr/>
        <a:p>
          <a:endParaRPr lang="zh-CN" altLang="en-US"/>
        </a:p>
      </dgm:t>
    </dgm:pt>
    <dgm:pt modelId="{30BE85C4-8BB0-4C0C-B58F-618B83FFA907}">
      <dgm:prSet phldrT="[文本]" phldr="false" custT="true"/>
      <dgm:spPr/>
      <dgm:t>
        <a:bodyPr vert="horz" wrap="square"/>
        <a:p>
          <a:pPr>
            <a:lnSpc>
              <a:spcPct val="100000"/>
            </a:lnSpc>
            <a:spcBef>
              <a:spcPct val="0"/>
            </a:spcBef>
            <a:spcAft>
              <a:spcPct val="15000"/>
            </a:spcAft>
          </a:pPr>
          <a:r>
            <a:rPr lang="zh-CN" altLang="en-US" sz="4000"/>
            <a:t>加大宣传力度</a:t>
          </a:r>
          <a:r>
            <a:rPr lang="zh-CN" altLang="en-US" sz="4000"/>
            <a:t/>
          </a:r>
          <a:endParaRPr lang="zh-CN" altLang="en-US" sz="4000"/>
        </a:p>
      </dgm:t>
    </dgm:pt>
    <dgm:pt modelId="{99A19955-80B2-46DE-B74C-C0C8C4D708F2}" cxnId="{F238198E-AF7E-448A-B947-03A8AE8DBDA5}" type="parTrans">
      <dgm:prSet/>
      <dgm:spPr/>
      <dgm:t>
        <a:bodyPr/>
        <a:p>
          <a:endParaRPr lang="zh-CN" altLang="en-US"/>
        </a:p>
      </dgm:t>
    </dgm:pt>
    <dgm:pt modelId="{CB48F5C6-507D-451D-9B2B-7C607BFEAF95}" cxnId="{F238198E-AF7E-448A-B947-03A8AE8DBDA5}" type="sibTrans">
      <dgm:prSet/>
      <dgm:spPr/>
      <dgm:t>
        <a:bodyPr/>
        <a:p>
          <a:endParaRPr lang="zh-CN" altLang="en-US"/>
        </a:p>
      </dgm:t>
    </dgm:pt>
    <dgm:pt modelId="{7BB0B505-7D43-42E4-8FC0-6C91316CBFEB}" type="pres">
      <dgm:prSet presAssocID="{DF9829FD-DD90-4EE7-BCD7-4AF299D6F45A}" presName="linearFlow" presStyleCnt="0">
        <dgm:presLayoutVars>
          <dgm:dir/>
          <dgm:animLvl val="lvl"/>
          <dgm:resizeHandles val="exact"/>
        </dgm:presLayoutVars>
      </dgm:prSet>
      <dgm:spPr/>
    </dgm:pt>
    <dgm:pt modelId="{97F2BEE4-0E0F-4FCA-A4B0-E20AD8C04C13}" type="pres">
      <dgm:prSet presAssocID="{FCC504F5-317D-4294-815B-28489BDC5845}" presName="composite" presStyleCnt="0"/>
      <dgm:spPr/>
    </dgm:pt>
    <dgm:pt modelId="{A16E3110-57E1-4619-A55C-DCD0DD5CE084}" type="pres">
      <dgm:prSet presAssocID="{FCC504F5-317D-4294-815B-28489BDC5845}" presName="parentText" presStyleLbl="alignNode1" presStyleIdx="0" presStyleCnt="3">
        <dgm:presLayoutVars>
          <dgm:chMax val="1"/>
          <dgm:bulletEnabled val="true"/>
        </dgm:presLayoutVars>
      </dgm:prSet>
      <dgm:spPr/>
    </dgm:pt>
    <dgm:pt modelId="{544D3F38-216B-445A-B1B9-8008AEDB7A9D}" type="pres">
      <dgm:prSet presAssocID="{FCC504F5-317D-4294-815B-28489BDC5845}" presName="descendantText" presStyleLbl="alignAcc1" presStyleIdx="0" presStyleCnt="3">
        <dgm:presLayoutVars>
          <dgm:bulletEnabled val="true"/>
        </dgm:presLayoutVars>
      </dgm:prSet>
      <dgm:spPr/>
    </dgm:pt>
    <dgm:pt modelId="{D3A691E5-F443-4F8D-81BB-9D15C0875E8C}" type="pres">
      <dgm:prSet presAssocID="{67223200-D196-44B3-9DFD-D095DDBC10AB}" presName="sp" presStyleCnt="0"/>
      <dgm:spPr/>
    </dgm:pt>
    <dgm:pt modelId="{D4BECBBB-7CE2-4791-839D-9FE6F36B775D}" type="pres">
      <dgm:prSet presAssocID="{780FAED3-C4BD-4FF1-8B67-8499CCFAE2ED}" presName="composite" presStyleCnt="0"/>
      <dgm:spPr/>
    </dgm:pt>
    <dgm:pt modelId="{722E1094-83C7-45E2-B20F-DB9D09AD94F0}" type="pres">
      <dgm:prSet presAssocID="{780FAED3-C4BD-4FF1-8B67-8499CCFAE2ED}" presName="parentText" presStyleLbl="alignNode1" presStyleIdx="1" presStyleCnt="3">
        <dgm:presLayoutVars>
          <dgm:chMax val="1"/>
          <dgm:bulletEnabled val="true"/>
        </dgm:presLayoutVars>
      </dgm:prSet>
      <dgm:spPr/>
    </dgm:pt>
    <dgm:pt modelId="{AC67BBE6-9B82-4D3D-BF22-48713AF46E9C}" type="pres">
      <dgm:prSet presAssocID="{780FAED3-C4BD-4FF1-8B67-8499CCFAE2ED}" presName="descendantText" presStyleLbl="alignAcc1" presStyleIdx="1" presStyleCnt="3">
        <dgm:presLayoutVars>
          <dgm:bulletEnabled val="true"/>
        </dgm:presLayoutVars>
      </dgm:prSet>
      <dgm:spPr/>
    </dgm:pt>
    <dgm:pt modelId="{5C381A65-34D3-41B1-9499-0884AAA35FC6}" type="pres">
      <dgm:prSet presAssocID="{34435F2A-D730-405E-99D5-BBC9FB7499FA}" presName="sp" presStyleCnt="0"/>
      <dgm:spPr/>
    </dgm:pt>
    <dgm:pt modelId="{C1BF0EA4-CB4D-4391-82EF-EC1874A282F9}" type="pres">
      <dgm:prSet presAssocID="{1D70B282-9875-47E1-864B-0DB9F83A3309}" presName="composite" presStyleCnt="0"/>
      <dgm:spPr/>
    </dgm:pt>
    <dgm:pt modelId="{95C8A2DE-C1F8-4D5A-A3A4-1DC2FA1C0073}" type="pres">
      <dgm:prSet presAssocID="{1D70B282-9875-47E1-864B-0DB9F83A3309}" presName="parentText" presStyleLbl="alignNode1" presStyleIdx="2" presStyleCnt="3">
        <dgm:presLayoutVars>
          <dgm:chMax val="1"/>
          <dgm:bulletEnabled val="true"/>
        </dgm:presLayoutVars>
      </dgm:prSet>
      <dgm:spPr/>
    </dgm:pt>
    <dgm:pt modelId="{BE17FEF5-EEE1-41BB-96FD-8FBB3FCF3860}" type="pres">
      <dgm:prSet presAssocID="{1D70B282-9875-47E1-864B-0DB9F83A3309}" presName="descendantText" presStyleLbl="alignAcc1" presStyleIdx="2" presStyleCnt="3">
        <dgm:presLayoutVars>
          <dgm:bulletEnabled val="true"/>
        </dgm:presLayoutVars>
      </dgm:prSet>
      <dgm:spPr/>
    </dgm:pt>
  </dgm:ptLst>
  <dgm:cxnLst>
    <dgm:cxn modelId="{B9CE6D08-1790-4CBE-9851-FCBB3FA42D29}" srcId="{DF9829FD-DD90-4EE7-BCD7-4AF299D6F45A}" destId="{FCC504F5-317D-4294-815B-28489BDC5845}" srcOrd="0" destOrd="0" parTransId="{8F05BE86-1921-41BD-B82E-72272E9475E9}" sibTransId="{67223200-D196-44B3-9DFD-D095DDBC10AB}"/>
    <dgm:cxn modelId="{9E50ABE6-7355-4068-8178-2EBF6F84103A}" srcId="{FCC504F5-317D-4294-815B-28489BDC5845}" destId="{F3F66F6A-184E-4CBB-A544-AC2BF2A74FC0}" srcOrd="0" destOrd="0" parTransId="{7A0C70B0-5DAE-45AB-9915-863AC3FA4D2D}" sibTransId="{47DD308A-8526-455B-A37F-FEE2CC1C75AF}"/>
    <dgm:cxn modelId="{8AE0CFE0-2DC4-48C3-8887-5167124815EB}" srcId="{DF9829FD-DD90-4EE7-BCD7-4AF299D6F45A}" destId="{780FAED3-C4BD-4FF1-8B67-8499CCFAE2ED}" srcOrd="1" destOrd="0" parTransId="{88C57C74-C9C4-46CF-A10B-13A1A1E7714C}" sibTransId="{34435F2A-D730-405E-99D5-BBC9FB7499FA}"/>
    <dgm:cxn modelId="{6CA00309-5B80-43A0-9068-0C33AC1536A0}" srcId="{780FAED3-C4BD-4FF1-8B67-8499CCFAE2ED}" destId="{3E6D5D4F-935E-467F-A6CA-DFB49E904BF2}" srcOrd="0" destOrd="1" parTransId="{DFE6860A-9AF6-4E3A-8810-968954321458}" sibTransId="{F6E211F9-5728-4C1B-B4EC-036ED0730A63}"/>
    <dgm:cxn modelId="{F4E13D88-1255-4A5D-832B-536AECD930C8}" srcId="{DF9829FD-DD90-4EE7-BCD7-4AF299D6F45A}" destId="{1D70B282-9875-47E1-864B-0DB9F83A3309}" srcOrd="2" destOrd="0" parTransId="{4682E278-8387-4875-A48B-989607C0A09E}" sibTransId="{DF77052B-043C-4E4A-8039-9D1D7DFB40F4}"/>
    <dgm:cxn modelId="{F238198E-AF7E-448A-B947-03A8AE8DBDA5}" srcId="{1D70B282-9875-47E1-864B-0DB9F83A3309}" destId="{30BE85C4-8BB0-4C0C-B58F-618B83FFA907}" srcOrd="0" destOrd="2" parTransId="{99A19955-80B2-46DE-B74C-C0C8C4D708F2}" sibTransId="{CB48F5C6-507D-451D-9B2B-7C607BFEAF95}"/>
    <dgm:cxn modelId="{062F84B4-A99A-46B3-B053-5FBD92D99015}" type="presOf" srcId="{DF9829FD-DD90-4EE7-BCD7-4AF299D6F45A}" destId="{7BB0B505-7D43-42E4-8FC0-6C91316CBFEB}" srcOrd="0" destOrd="0" presId="urn:microsoft.com/office/officeart/2005/8/layout/chevron2"/>
    <dgm:cxn modelId="{A295DE61-9584-4604-BAFD-905576F2DE61}" type="presParOf" srcId="{7BB0B505-7D43-42E4-8FC0-6C91316CBFEB}" destId="{97F2BEE4-0E0F-4FCA-A4B0-E20AD8C04C13}" srcOrd="0" destOrd="0" presId="urn:microsoft.com/office/officeart/2005/8/layout/chevron2"/>
    <dgm:cxn modelId="{7E3C7E76-2E7B-4022-B0BA-FC6657FAC8BF}" type="presParOf" srcId="{97F2BEE4-0E0F-4FCA-A4B0-E20AD8C04C13}" destId="{A16E3110-57E1-4619-A55C-DCD0DD5CE084}" srcOrd="0" destOrd="0" presId="urn:microsoft.com/office/officeart/2005/8/layout/chevron2"/>
    <dgm:cxn modelId="{14D1AD28-81CA-4F90-A0BB-03994BCB1329}" type="presOf" srcId="{FCC504F5-317D-4294-815B-28489BDC5845}" destId="{A16E3110-57E1-4619-A55C-DCD0DD5CE084}" srcOrd="0" destOrd="0" presId="urn:microsoft.com/office/officeart/2005/8/layout/chevron2"/>
    <dgm:cxn modelId="{8E1D599C-3ADA-497D-AD13-9007147E87A2}" type="presParOf" srcId="{97F2BEE4-0E0F-4FCA-A4B0-E20AD8C04C13}" destId="{544D3F38-216B-445A-B1B9-8008AEDB7A9D}" srcOrd="1" destOrd="0" presId="urn:microsoft.com/office/officeart/2005/8/layout/chevron2"/>
    <dgm:cxn modelId="{661A31D9-E6BF-42C4-A65D-83BC2960618B}" type="presOf" srcId="{F3F66F6A-184E-4CBB-A544-AC2BF2A74FC0}" destId="{544D3F38-216B-445A-B1B9-8008AEDB7A9D}" srcOrd="0" destOrd="0" presId="urn:microsoft.com/office/officeart/2005/8/layout/chevron2"/>
    <dgm:cxn modelId="{C8267504-1FA1-45FA-9FDA-F4BFB7CB9F5E}" type="presParOf" srcId="{7BB0B505-7D43-42E4-8FC0-6C91316CBFEB}" destId="{D3A691E5-F443-4F8D-81BB-9D15C0875E8C}" srcOrd="1" destOrd="0" presId="urn:microsoft.com/office/officeart/2005/8/layout/chevron2"/>
    <dgm:cxn modelId="{1F1E94FC-000E-4CBA-B1B6-093AA03BE4B9}" type="presOf" srcId="{67223200-D196-44B3-9DFD-D095DDBC10AB}" destId="{D3A691E5-F443-4F8D-81BB-9D15C0875E8C}" srcOrd="0" destOrd="0" presId="urn:microsoft.com/office/officeart/2005/8/layout/chevron2"/>
    <dgm:cxn modelId="{CEB31F1A-08EA-4FCA-99D9-58A2A58DE6F2}" type="presParOf" srcId="{7BB0B505-7D43-42E4-8FC0-6C91316CBFEB}" destId="{D4BECBBB-7CE2-4791-839D-9FE6F36B775D}" srcOrd="2" destOrd="0" presId="urn:microsoft.com/office/officeart/2005/8/layout/chevron2"/>
    <dgm:cxn modelId="{B4CB7728-BFB0-4AB5-80FF-D8653B75C1F1}" type="presParOf" srcId="{D4BECBBB-7CE2-4791-839D-9FE6F36B775D}" destId="{722E1094-83C7-45E2-B20F-DB9D09AD94F0}" srcOrd="0" destOrd="2" presId="urn:microsoft.com/office/officeart/2005/8/layout/chevron2"/>
    <dgm:cxn modelId="{FC2A65AA-1AE1-4F26-B0CD-E8E00BF9715F}" type="presOf" srcId="{780FAED3-C4BD-4FF1-8B67-8499CCFAE2ED}" destId="{722E1094-83C7-45E2-B20F-DB9D09AD94F0}" srcOrd="0" destOrd="0" presId="urn:microsoft.com/office/officeart/2005/8/layout/chevron2"/>
    <dgm:cxn modelId="{7650AA6F-6039-428B-84D6-02F4360C1A77}" type="presParOf" srcId="{D4BECBBB-7CE2-4791-839D-9FE6F36B775D}" destId="{AC67BBE6-9B82-4D3D-BF22-48713AF46E9C}" srcOrd="1" destOrd="2" presId="urn:microsoft.com/office/officeart/2005/8/layout/chevron2"/>
    <dgm:cxn modelId="{A0F73A96-8CB3-403F-A824-96BE635FA353}" type="presOf" srcId="{3E6D5D4F-935E-467F-A6CA-DFB49E904BF2}" destId="{AC67BBE6-9B82-4D3D-BF22-48713AF46E9C}" srcOrd="0" destOrd="0" presId="urn:microsoft.com/office/officeart/2005/8/layout/chevron2"/>
    <dgm:cxn modelId="{25F7E6B2-A30C-42C9-9EF9-17BD577A7340}" type="presParOf" srcId="{7BB0B505-7D43-42E4-8FC0-6C91316CBFEB}" destId="{5C381A65-34D3-41B1-9499-0884AAA35FC6}" srcOrd="3" destOrd="0" presId="urn:microsoft.com/office/officeart/2005/8/layout/chevron2"/>
    <dgm:cxn modelId="{BEA6EB1C-0B94-4671-A66E-C33C7F7F8BC3}" type="presOf" srcId="{34435F2A-D730-405E-99D5-BBC9FB7499FA}" destId="{5C381A65-34D3-41B1-9499-0884AAA35FC6}" srcOrd="0" destOrd="0" presId="urn:microsoft.com/office/officeart/2005/8/layout/chevron2"/>
    <dgm:cxn modelId="{12038B2F-388D-427A-BF3B-7A1E0BD237B7}" type="presParOf" srcId="{7BB0B505-7D43-42E4-8FC0-6C91316CBFEB}" destId="{C1BF0EA4-CB4D-4391-82EF-EC1874A282F9}" srcOrd="4" destOrd="0" presId="urn:microsoft.com/office/officeart/2005/8/layout/chevron2"/>
    <dgm:cxn modelId="{3A377CB8-6CEF-4A2E-B1FE-8FAEF96B89F4}" type="presParOf" srcId="{C1BF0EA4-CB4D-4391-82EF-EC1874A282F9}" destId="{95C8A2DE-C1F8-4D5A-A3A4-1DC2FA1C0073}" srcOrd="0" destOrd="4" presId="urn:microsoft.com/office/officeart/2005/8/layout/chevron2"/>
    <dgm:cxn modelId="{192857B8-6A2C-4207-933B-21BAB66A5AD4}" type="presOf" srcId="{1D70B282-9875-47E1-864B-0DB9F83A3309}" destId="{95C8A2DE-C1F8-4D5A-A3A4-1DC2FA1C0073}" srcOrd="0" destOrd="0" presId="urn:microsoft.com/office/officeart/2005/8/layout/chevron2"/>
    <dgm:cxn modelId="{7EA01660-DABE-4DBC-8596-AD42FAA66558}" type="presParOf" srcId="{C1BF0EA4-CB4D-4391-82EF-EC1874A282F9}" destId="{BE17FEF5-EEE1-41BB-96FD-8FBB3FCF3860}" srcOrd="1" destOrd="4" presId="urn:microsoft.com/office/officeart/2005/8/layout/chevron2"/>
    <dgm:cxn modelId="{8698E8BF-0DFC-46CD-A4FC-E850AC9E6C0E}" type="presOf" srcId="{30BE85C4-8BB0-4C0C-B58F-618B83FFA907}" destId="{BE17FEF5-EEE1-41BB-96FD-8FBB3FCF3860}" srcOrd="0"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9" name="组合 28"/>
      <dsp:cNvGrpSpPr/>
    </dsp:nvGrpSpPr>
    <dsp:grpSpPr>
      <a:xfrm>
        <a:off x="0" y="0"/>
        <a:ext cx="5866765" cy="2145030"/>
        <a:chOff x="0" y="0"/>
        <a:chExt cx="5866765" cy="2145030"/>
      </a:xfrm>
    </dsp:grpSpPr>
    <dsp:sp modelId="{1010D661-BC22-4693-A484-AA3D3CABA688}">
      <dsp:nvSpPr>
        <dsp:cNvPr id="42" name="同心圆 41"/>
        <dsp:cNvSpPr/>
      </dsp:nvSpPr>
      <dsp:spPr bwMode="white">
        <a:xfrm>
          <a:off x="1795459" y="854986"/>
          <a:ext cx="709193" cy="709193"/>
        </a:xfrm>
        <a:prstGeom prst="donut">
          <a:avLst>
            <a:gd name="adj" fmla="val 20000"/>
          </a:avLst>
        </a:prstGeom>
      </dsp:spPr>
      <dsp:style>
        <a:lnRef idx="2">
          <a:schemeClr val="lt1"/>
        </a:lnRef>
        <a:fillRef idx="1">
          <a:schemeClr val="accent1"/>
        </a:fillRef>
        <a:effectRef idx="0">
          <a:scrgbClr r="0" g="0" b="0"/>
        </a:effectRef>
        <a:fontRef idx="minor">
          <a:schemeClr val="lt1"/>
        </a:fontRef>
      </dsp:style>
      <dsp:txXfrm>
        <a:off x="1795459" y="854986"/>
        <a:ext cx="709193" cy="709193"/>
      </dsp:txXfrm>
    </dsp:sp>
    <dsp:sp modelId="{39E0461F-F971-47D0-B869-BCD1710AAF15}">
      <dsp:nvSpPr>
        <dsp:cNvPr id="43" name="矩形 42"/>
        <dsp:cNvSpPr/>
      </dsp:nvSpPr>
      <dsp:spPr bwMode="white">
        <a:xfrm rot="17700000">
          <a:off x="2045347" y="276848"/>
          <a:ext cx="881606" cy="424866"/>
        </a:xfrm>
        <a:prstGeom prst="rect">
          <a:avLst/>
        </a:prstGeom>
      </dsp:spPr>
      <dsp:style>
        <a:lnRef idx="0">
          <a:schemeClr val="dk1">
            <a:alpha val="0"/>
          </a:schemeClr>
        </a:lnRef>
        <a:fillRef idx="0">
          <a:schemeClr val="lt1">
            <a:alpha val="0"/>
          </a:schemeClr>
        </a:fillRef>
        <a:effectRef idx="0">
          <a:scrgbClr r="0" g="0" b="0"/>
        </a:effectRef>
        <a:fontRef idx="minor"/>
      </dsp:style>
      <dsp:txBody>
        <a:bodyPr lIns="66040" tIns="0" rIns="0" bIns="0" anchor="ctr"/>
        <a:lstStyle>
          <a:lvl1pPr algn="l">
            <a:defRPr sz="2600"/>
          </a:lvl1pPr>
          <a:lvl2pPr marL="228600" indent="-228600" algn="l">
            <a:defRPr sz="2000"/>
          </a:lvl2pPr>
          <a:lvl3pPr marL="457200" indent="-228600" algn="l">
            <a:defRPr sz="2000"/>
          </a:lvl3pPr>
          <a:lvl4pPr marL="685800" indent="-228600" algn="l">
            <a:defRPr sz="2000"/>
          </a:lvl4pPr>
          <a:lvl5pPr marL="914400" indent="-228600" algn="l">
            <a:defRPr sz="2000"/>
          </a:lvl5pPr>
          <a:lvl6pPr marL="1143000" indent="-228600" algn="l">
            <a:defRPr sz="2000"/>
          </a:lvl6pPr>
          <a:lvl7pPr marL="1371600" indent="-228600" algn="l">
            <a:defRPr sz="2000"/>
          </a:lvl7pPr>
          <a:lvl8pPr marL="1600200" indent="-228600" algn="l">
            <a:defRPr sz="2000"/>
          </a:lvl8pPr>
          <a:lvl9pPr marL="1828800" indent="-228600" algn="l">
            <a:defRPr sz="2000"/>
          </a:lvl9pPr>
        </a:lstStyle>
        <a:p>
          <a:pPr lvl="0">
            <a:lnSpc>
              <a:spcPct val="100000"/>
            </a:lnSpc>
            <a:spcBef>
              <a:spcPct val="0"/>
            </a:spcBef>
            <a:spcAft>
              <a:spcPct val="35000"/>
            </a:spcAft>
          </a:pPr>
          <a:endParaRPr lang="zh-CN" altLang="en-US">
            <a:solidFill>
              <a:schemeClr val="tx1"/>
            </a:solidFill>
          </a:endParaRPr>
        </a:p>
      </dsp:txBody>
      <dsp:txXfrm rot="17700000">
        <a:off x="2045347" y="276848"/>
        <a:ext cx="881606" cy="424866"/>
      </dsp:txXfrm>
    </dsp:sp>
    <dsp:sp modelId="{2980E90E-58B4-4F35-B4A6-4177D392CAD2}">
      <dsp:nvSpPr>
        <dsp:cNvPr id="37" name="同心圆 36"/>
        <dsp:cNvSpPr/>
      </dsp:nvSpPr>
      <dsp:spPr bwMode="white">
        <a:xfrm>
          <a:off x="2558128" y="854986"/>
          <a:ext cx="709193" cy="709193"/>
        </a:xfrm>
        <a:prstGeom prst="donut">
          <a:avLst>
            <a:gd name="adj" fmla="val 20000"/>
          </a:avLst>
        </a:prstGeom>
      </dsp:spPr>
      <dsp:style>
        <a:lnRef idx="2">
          <a:schemeClr val="lt1"/>
        </a:lnRef>
        <a:fillRef idx="1">
          <a:schemeClr val="accent1"/>
        </a:fillRef>
        <a:effectRef idx="0">
          <a:scrgbClr r="0" g="0" b="0"/>
        </a:effectRef>
        <a:fontRef idx="minor">
          <a:schemeClr val="lt1"/>
        </a:fontRef>
      </dsp:style>
      <dsp:txXfrm>
        <a:off x="2558128" y="854986"/>
        <a:ext cx="709193" cy="709193"/>
      </dsp:txXfrm>
    </dsp:sp>
    <dsp:sp modelId="{412231A8-3675-4C37-A9D6-C1B131FA0122}">
      <dsp:nvSpPr>
        <dsp:cNvPr id="38" name="矩形 37"/>
        <dsp:cNvSpPr/>
      </dsp:nvSpPr>
      <dsp:spPr bwMode="white">
        <a:xfrm rot="17700000">
          <a:off x="2808016" y="276848"/>
          <a:ext cx="881606" cy="424866"/>
        </a:xfrm>
        <a:prstGeom prst="rect">
          <a:avLst/>
        </a:prstGeom>
      </dsp:spPr>
      <dsp:style>
        <a:lnRef idx="0">
          <a:schemeClr val="dk1">
            <a:alpha val="0"/>
          </a:schemeClr>
        </a:lnRef>
        <a:fillRef idx="0">
          <a:schemeClr val="lt1">
            <a:alpha val="0"/>
          </a:schemeClr>
        </a:fillRef>
        <a:effectRef idx="0">
          <a:scrgbClr r="0" g="0" b="0"/>
        </a:effectRef>
        <a:fontRef idx="minor"/>
      </dsp:style>
      <dsp:txBody>
        <a:bodyPr lIns="66040" tIns="0" rIns="0" bIns="0" anchor="ctr"/>
        <a:lstStyle>
          <a:lvl1pPr algn="l">
            <a:defRPr sz="2600"/>
          </a:lvl1pPr>
          <a:lvl2pPr marL="228600" indent="-228600" algn="l">
            <a:defRPr sz="2000"/>
          </a:lvl2pPr>
          <a:lvl3pPr marL="457200" indent="-228600" algn="l">
            <a:defRPr sz="2000"/>
          </a:lvl3pPr>
          <a:lvl4pPr marL="685800" indent="-228600" algn="l">
            <a:defRPr sz="2000"/>
          </a:lvl4pPr>
          <a:lvl5pPr marL="914400" indent="-228600" algn="l">
            <a:defRPr sz="2000"/>
          </a:lvl5pPr>
          <a:lvl6pPr marL="1143000" indent="-228600" algn="l">
            <a:defRPr sz="2000"/>
          </a:lvl6pPr>
          <a:lvl7pPr marL="1371600" indent="-228600" algn="l">
            <a:defRPr sz="2000"/>
          </a:lvl7pPr>
          <a:lvl8pPr marL="1600200" indent="-228600" algn="l">
            <a:defRPr sz="2000"/>
          </a:lvl8pPr>
          <a:lvl9pPr marL="1828800" indent="-228600" algn="l">
            <a:defRPr sz="2000"/>
          </a:lvl9pPr>
        </a:lstStyle>
        <a:p>
          <a:pPr lvl="0">
            <a:lnSpc>
              <a:spcPct val="100000"/>
            </a:lnSpc>
            <a:spcBef>
              <a:spcPct val="0"/>
            </a:spcBef>
            <a:spcAft>
              <a:spcPct val="35000"/>
            </a:spcAft>
          </a:pPr>
          <a:endParaRPr lang="zh-CN" altLang="en-US">
            <a:solidFill>
              <a:schemeClr val="tx1"/>
            </a:solidFill>
          </a:endParaRPr>
        </a:p>
      </dsp:txBody>
      <dsp:txXfrm rot="17700000">
        <a:off x="2808016" y="276848"/>
        <a:ext cx="881606" cy="424866"/>
      </dsp:txXfrm>
    </dsp:sp>
    <dsp:sp modelId="{344CB11B-96D5-4D30-A31F-695542A0FD21}">
      <dsp:nvSpPr>
        <dsp:cNvPr id="34" name="椭圆 33"/>
        <dsp:cNvSpPr/>
      </dsp:nvSpPr>
      <dsp:spPr bwMode="white">
        <a:xfrm>
          <a:off x="3320741" y="1025524"/>
          <a:ext cx="368116" cy="368116"/>
        </a:xfrm>
        <a:prstGeom prst="ellipse">
          <a:avLst/>
        </a:prstGeom>
      </dsp:spPr>
      <dsp:style>
        <a:lnRef idx="2">
          <a:schemeClr val="lt1"/>
        </a:lnRef>
        <a:fillRef idx="1">
          <a:schemeClr val="accent1"/>
        </a:fillRef>
        <a:effectRef idx="0">
          <a:scrgbClr r="0" g="0" b="0"/>
        </a:effectRef>
        <a:fontRef idx="minor">
          <a:schemeClr val="lt1"/>
        </a:fontRef>
      </dsp:style>
      <dsp:txXfrm>
        <a:off x="3320741" y="1025524"/>
        <a:ext cx="368116" cy="368116"/>
      </dsp:txXfrm>
    </dsp:sp>
    <dsp:sp modelId="{61D81315-6423-4873-B1AC-2B769F08321D}">
      <dsp:nvSpPr>
        <dsp:cNvPr id="35" name="矩形 34"/>
        <dsp:cNvSpPr/>
      </dsp:nvSpPr>
      <dsp:spPr bwMode="white">
        <a:xfrm rot="17700000">
          <a:off x="2884757" y="1537884"/>
          <a:ext cx="762631" cy="367712"/>
        </a:xfrm>
        <a:prstGeom prst="rect">
          <a:avLst/>
        </a:prstGeom>
      </dsp:spPr>
      <dsp:style>
        <a:lnRef idx="0">
          <a:schemeClr val="dk1">
            <a:alpha val="0"/>
          </a:schemeClr>
        </a:lnRef>
        <a:fillRef idx="0">
          <a:schemeClr val="lt1">
            <a:alpha val="0"/>
          </a:schemeClr>
        </a:fillRef>
        <a:effectRef idx="0">
          <a:scrgbClr r="0" g="0" b="0"/>
        </a:effectRef>
        <a:fontRef idx="minor"/>
      </dsp:style>
      <dsp:txBody>
        <a:bodyPr lIns="0" tIns="0" rIns="58420" bIns="0" anchor="ctr"/>
        <a:lstStyle>
          <a:lvl1pPr algn="r">
            <a:defRPr sz="2300"/>
          </a:lvl1pPr>
          <a:lvl2pPr marL="171450" indent="-171450" algn="r">
            <a:defRPr sz="1700"/>
          </a:lvl2pPr>
          <a:lvl3pPr marL="342900" indent="-171450" algn="r">
            <a:defRPr sz="1700"/>
          </a:lvl3pPr>
          <a:lvl4pPr marL="514350" indent="-171450" algn="r">
            <a:defRPr sz="1700"/>
          </a:lvl4pPr>
          <a:lvl5pPr marL="685800" indent="-171450" algn="r">
            <a:defRPr sz="1700"/>
          </a:lvl5pPr>
          <a:lvl6pPr marL="857250" indent="-171450" algn="r">
            <a:defRPr sz="1700"/>
          </a:lvl6pPr>
          <a:lvl7pPr marL="1028700" indent="-171450" algn="r">
            <a:defRPr sz="1700"/>
          </a:lvl7pPr>
          <a:lvl8pPr marL="1200150" indent="-171450" algn="r">
            <a:defRPr sz="1700"/>
          </a:lvl8pPr>
          <a:lvl9pPr marL="1371600" indent="-171450" algn="r">
            <a:defRPr sz="1700"/>
          </a:lvl9pPr>
        </a:lstStyle>
        <a:p>
          <a:pPr lvl="0">
            <a:lnSpc>
              <a:spcPct val="100000"/>
            </a:lnSpc>
            <a:spcBef>
              <a:spcPct val="0"/>
            </a:spcBef>
            <a:spcAft>
              <a:spcPct val="35000"/>
            </a:spcAft>
          </a:pPr>
          <a:endParaRPr lang="zh-CN" altLang="en-US">
            <a:solidFill>
              <a:schemeClr val="tx1"/>
            </a:solidFill>
          </a:endParaRPr>
        </a:p>
      </dsp:txBody>
      <dsp:txXfrm rot="17700000">
        <a:off x="2884757" y="1537884"/>
        <a:ext cx="762631" cy="367712"/>
      </dsp:txXfrm>
    </dsp:sp>
    <dsp:sp modelId="{5EDB9791-112C-4AED-BF5B-A44BFDC33C88}">
      <dsp:nvSpPr>
        <dsp:cNvPr id="36" name="矩形 35"/>
        <dsp:cNvSpPr/>
      </dsp:nvSpPr>
      <dsp:spPr bwMode="white">
        <a:xfrm rot="17700000">
          <a:off x="3362209" y="513569"/>
          <a:ext cx="762631" cy="367712"/>
        </a:xfrm>
        <a:prstGeom prst="rect">
          <a:avLst/>
        </a:prstGeom>
      </dsp:spPr>
      <dsp:style>
        <a:lnRef idx="0">
          <a:schemeClr val="dk1">
            <a:alpha val="0"/>
          </a:schemeClr>
        </a:lnRef>
        <a:fillRef idx="0">
          <a:schemeClr val="lt1">
            <a:alpha val="0"/>
          </a:schemeClr>
        </a:fillRef>
        <a:effectRef idx="0">
          <a:scrgbClr r="0" g="0" b="0"/>
        </a:effectRef>
        <a:fontRef idx="minor"/>
      </dsp:style>
      <dsp:txBody>
        <a:bodyPr lIns="165100" tIns="0" rIns="0" bIns="0" anchor="t"/>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endParaRPr>
            <a:solidFill>
              <a:schemeClr val="tx1"/>
            </a:solidFill>
          </a:endParaRPr>
        </a:p>
      </dsp:txBody>
      <dsp:txXfrm rot="17700000">
        <a:off x="3362209" y="513569"/>
        <a:ext cx="762631" cy="367712"/>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5628005" cy="4041775"/>
        <a:chOff x="0" y="0"/>
        <a:chExt cx="5628005" cy="4041775"/>
      </a:xfrm>
    </dsp:grpSpPr>
    <dsp:sp modelId="{A16E3110-57E1-4619-A55C-DCD0DD5CE084}">
      <dsp:nvSpPr>
        <dsp:cNvPr id="3" name="燕尾形 2"/>
        <dsp:cNvSpPr/>
      </dsp:nvSpPr>
      <dsp:spPr bwMode="white">
        <a:xfrm rot="5400000">
          <a:off x="-221675" y="221675"/>
          <a:ext cx="1477836" cy="1034485"/>
        </a:xfrm>
        <a:prstGeom prst="chevron">
          <a:avLst/>
        </a:prstGeom>
      </dsp:spPr>
      <dsp:style>
        <a:lnRef idx="2">
          <a:schemeClr val="accent3">
            <a:hueOff val="0"/>
            <a:satOff val="0"/>
            <a:lumOff val="0"/>
            <a:alpha val="100000"/>
          </a:schemeClr>
        </a:lnRef>
        <a:fillRef idx="1">
          <a:schemeClr val="accent3">
            <a:hueOff val="0"/>
            <a:satOff val="0"/>
            <a:lumOff val="0"/>
            <a:alpha val="100000"/>
          </a:schemeClr>
        </a:fillRef>
        <a:effectRef idx="0">
          <a:scrgbClr r="0" g="0" b="0"/>
        </a:effectRef>
        <a:fontRef idx="minor">
          <a:schemeClr val="lt1"/>
        </a:fontRef>
      </dsp:style>
      <dsp:txBody>
        <a:bodyPr rot="-5400000" vert="horz" wrap="square" lIns="16510" tIns="16510" rIns="16510" bIns="16510" anchor="ctr"/>
        <a:lstStyle>
          <a:lvl1pPr algn="ctr">
            <a:defRPr sz="2600"/>
          </a:lvl1pPr>
          <a:lvl2pPr marL="228600" indent="-228600" algn="ctr">
            <a:defRPr sz="2000"/>
          </a:lvl2pPr>
          <a:lvl3pPr marL="457200" indent="-228600" algn="ctr">
            <a:defRPr sz="2000"/>
          </a:lvl3pPr>
          <a:lvl4pPr marL="685800" indent="-228600" algn="ctr">
            <a:defRPr sz="2000"/>
          </a:lvl4pPr>
          <a:lvl5pPr marL="914400" indent="-228600" algn="ctr">
            <a:defRPr sz="2000"/>
          </a:lvl5pPr>
          <a:lvl6pPr marL="1143000" indent="-228600" algn="ctr">
            <a:defRPr sz="2000"/>
          </a:lvl6pPr>
          <a:lvl7pPr marL="1371600" indent="-228600" algn="ctr">
            <a:defRPr sz="2000"/>
          </a:lvl7pPr>
          <a:lvl8pPr marL="1600200" indent="-228600" algn="ctr">
            <a:defRPr sz="2000"/>
          </a:lvl8pPr>
          <a:lvl9pPr marL="1828800" indent="-228600" algn="ctr">
            <a:defRPr sz="2000"/>
          </a:lvl9pPr>
        </a:lstStyle>
        <a:p>
          <a:pPr lvl="0">
            <a:lnSpc>
              <a:spcPct val="100000"/>
            </a:lnSpc>
            <a:spcBef>
              <a:spcPct val="0"/>
            </a:spcBef>
            <a:spcAft>
              <a:spcPct val="35000"/>
            </a:spcAft>
          </a:pPr>
          <a:r>
            <a:rPr lang="en-US" altLang="zh-CN"/>
            <a:t>1</a:t>
          </a:r>
          <a:endParaRPr lang="en-US" altLang="zh-CN"/>
        </a:p>
      </dsp:txBody>
      <dsp:txXfrm rot="5400000">
        <a:off x="-221675" y="221675"/>
        <a:ext cx="1477836" cy="1034485"/>
      </dsp:txXfrm>
    </dsp:sp>
    <dsp:sp modelId="{544D3F38-216B-445A-B1B9-8008AEDB7A9D}">
      <dsp:nvSpPr>
        <dsp:cNvPr id="4" name="同侧圆角矩形 3"/>
        <dsp:cNvSpPr/>
      </dsp:nvSpPr>
      <dsp:spPr bwMode="white">
        <a:xfrm rot="5400000">
          <a:off x="2850948" y="-1816463"/>
          <a:ext cx="960593" cy="4593520"/>
        </a:xfrm>
        <a:prstGeom prst="round2SameRect">
          <a:avLst/>
        </a:prstGeom>
      </dsp:spPr>
      <dsp:style>
        <a:lnRef idx="2">
          <a:schemeClr val="accent3">
            <a:hueOff val="0"/>
            <a:satOff val="0"/>
            <a:lumOff val="0"/>
            <a:alpha val="100000"/>
          </a:schemeClr>
        </a:lnRef>
        <a:fillRef idx="1">
          <a:schemeClr val="lt1">
            <a:alpha val="90000"/>
          </a:schemeClr>
        </a:fillRef>
        <a:effectRef idx="0">
          <a:scrgbClr r="0" g="0" b="0"/>
        </a:effectRef>
        <a:fontRef idx="minor"/>
      </dsp:style>
      <dsp:txBody>
        <a:bodyPr rot="-5400000" vert="horz" wrap="square" lIns="284480" tIns="25400" rIns="25400" bIns="25400" anchor="ctr"/>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285750" lvl="1" indent="-285750">
            <a:lnSpc>
              <a:spcPct val="100000"/>
            </a:lnSpc>
            <a:spcBef>
              <a:spcPct val="0"/>
            </a:spcBef>
            <a:spcAft>
              <a:spcPct val="15000"/>
            </a:spcAft>
            <a:buChar char="•"/>
          </a:pPr>
          <a:r>
            <a:rPr lang="zh-CN" altLang="en-US" sz="4000">
              <a:solidFill>
                <a:schemeClr val="dk1"/>
              </a:solidFill>
            </a:rPr>
            <a:t>强化组织领导</a:t>
          </a:r>
          <a:endParaRPr lang="zh-CN" altLang="en-US" sz="4000">
            <a:solidFill>
              <a:schemeClr val="dk1"/>
            </a:solidFill>
          </a:endParaRPr>
        </a:p>
      </dsp:txBody>
      <dsp:txXfrm rot="5400000">
        <a:off x="2850948" y="-1816463"/>
        <a:ext cx="960593" cy="4593520"/>
      </dsp:txXfrm>
    </dsp:sp>
    <dsp:sp modelId="{722E1094-83C7-45E2-B20F-DB9D09AD94F0}">
      <dsp:nvSpPr>
        <dsp:cNvPr id="5" name="燕尾形 4"/>
        <dsp:cNvSpPr/>
      </dsp:nvSpPr>
      <dsp:spPr bwMode="white">
        <a:xfrm rot="5400000">
          <a:off x="-221675" y="1503645"/>
          <a:ext cx="1477836" cy="1034485"/>
        </a:xfrm>
        <a:prstGeom prst="chevron">
          <a:avLst/>
        </a:prstGeom>
      </dsp:spPr>
      <dsp:style>
        <a:lnRef idx="2">
          <a:schemeClr val="accent3">
            <a:hueOff val="1140000"/>
            <a:satOff val="11373"/>
            <a:lumOff val="2353"/>
            <a:alpha val="100000"/>
          </a:schemeClr>
        </a:lnRef>
        <a:fillRef idx="1">
          <a:schemeClr val="accent3">
            <a:hueOff val="1140000"/>
            <a:satOff val="11373"/>
            <a:lumOff val="2353"/>
            <a:alpha val="100000"/>
          </a:schemeClr>
        </a:fillRef>
        <a:effectRef idx="0">
          <a:scrgbClr r="0" g="0" b="0"/>
        </a:effectRef>
        <a:fontRef idx="minor">
          <a:schemeClr val="lt1"/>
        </a:fontRef>
      </dsp:style>
      <dsp:txBody>
        <a:bodyPr rot="-5400000" vert="horz" wrap="square" lIns="16510" tIns="16510" rIns="16510" bIns="16510" anchor="ctr"/>
        <a:lstStyle>
          <a:lvl1pPr algn="ctr">
            <a:defRPr sz="2600"/>
          </a:lvl1pPr>
          <a:lvl2pPr marL="228600" indent="-228600" algn="ctr">
            <a:defRPr sz="2000"/>
          </a:lvl2pPr>
          <a:lvl3pPr marL="457200" indent="-228600" algn="ctr">
            <a:defRPr sz="2000"/>
          </a:lvl3pPr>
          <a:lvl4pPr marL="685800" indent="-228600" algn="ctr">
            <a:defRPr sz="2000"/>
          </a:lvl4pPr>
          <a:lvl5pPr marL="914400" indent="-228600" algn="ctr">
            <a:defRPr sz="2000"/>
          </a:lvl5pPr>
          <a:lvl6pPr marL="1143000" indent="-228600" algn="ctr">
            <a:defRPr sz="2000"/>
          </a:lvl6pPr>
          <a:lvl7pPr marL="1371600" indent="-228600" algn="ctr">
            <a:defRPr sz="2000"/>
          </a:lvl7pPr>
          <a:lvl8pPr marL="1600200" indent="-228600" algn="ctr">
            <a:defRPr sz="2000"/>
          </a:lvl8pPr>
          <a:lvl9pPr marL="1828800" indent="-228600" algn="ctr">
            <a:defRPr sz="2000"/>
          </a:lvl9pPr>
        </a:lstStyle>
        <a:p>
          <a:pPr lvl="0">
            <a:lnSpc>
              <a:spcPct val="100000"/>
            </a:lnSpc>
            <a:spcBef>
              <a:spcPct val="0"/>
            </a:spcBef>
            <a:spcAft>
              <a:spcPct val="35000"/>
            </a:spcAft>
          </a:pPr>
          <a:r>
            <a:rPr lang="en-US" altLang="zh-CN"/>
            <a:t>2</a:t>
          </a:r>
          <a:endParaRPr lang="en-US" altLang="zh-CN"/>
        </a:p>
      </dsp:txBody>
      <dsp:txXfrm rot="5400000">
        <a:off x="-221675" y="1503645"/>
        <a:ext cx="1477836" cy="1034485"/>
      </dsp:txXfrm>
    </dsp:sp>
    <dsp:sp modelId="{AC67BBE6-9B82-4D3D-BF22-48713AF46E9C}">
      <dsp:nvSpPr>
        <dsp:cNvPr id="6" name="同侧圆角矩形 5"/>
        <dsp:cNvSpPr/>
      </dsp:nvSpPr>
      <dsp:spPr bwMode="white">
        <a:xfrm rot="5400000">
          <a:off x="2850948" y="-534494"/>
          <a:ext cx="960593" cy="4593520"/>
        </a:xfrm>
        <a:prstGeom prst="round2SameRect">
          <a:avLst/>
        </a:prstGeom>
      </dsp:spPr>
      <dsp:style>
        <a:lnRef idx="2">
          <a:schemeClr val="accent3">
            <a:hueOff val="1140000"/>
            <a:satOff val="11373"/>
            <a:lumOff val="2353"/>
            <a:alpha val="100000"/>
          </a:schemeClr>
        </a:lnRef>
        <a:fillRef idx="1">
          <a:schemeClr val="lt1">
            <a:alpha val="90000"/>
          </a:schemeClr>
        </a:fillRef>
        <a:effectRef idx="0">
          <a:scrgbClr r="0" g="0" b="0"/>
        </a:effectRef>
        <a:fontRef idx="minor"/>
      </dsp:style>
      <dsp:txBody>
        <a:bodyPr rot="-5400000" vert="horz" wrap="square" lIns="284480" tIns="25400" rIns="25400" bIns="25400" anchor="ctr"/>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285750" lvl="1" indent="-285750">
            <a:lnSpc>
              <a:spcPct val="100000"/>
            </a:lnSpc>
            <a:spcBef>
              <a:spcPct val="0"/>
            </a:spcBef>
            <a:spcAft>
              <a:spcPct val="15000"/>
            </a:spcAft>
            <a:buChar char="•"/>
          </a:pPr>
          <a:r>
            <a:rPr lang="zh-CN" altLang="en-US" sz="4000">
              <a:solidFill>
                <a:schemeClr val="dk1"/>
              </a:solidFill>
            </a:rPr>
            <a:t>加强经费保障</a:t>
          </a:r>
          <a:endParaRPr lang="zh-CN" altLang="en-US" sz="4000">
            <a:solidFill>
              <a:schemeClr val="dk1"/>
            </a:solidFill>
          </a:endParaRPr>
        </a:p>
      </dsp:txBody>
      <dsp:txXfrm rot="5400000">
        <a:off x="2850948" y="-534494"/>
        <a:ext cx="960593" cy="4593520"/>
      </dsp:txXfrm>
    </dsp:sp>
    <dsp:sp modelId="{95C8A2DE-C1F8-4D5A-A3A4-1DC2FA1C0073}">
      <dsp:nvSpPr>
        <dsp:cNvPr id="7" name="燕尾形 6"/>
        <dsp:cNvSpPr/>
      </dsp:nvSpPr>
      <dsp:spPr bwMode="white">
        <a:xfrm rot="5400000">
          <a:off x="-221675" y="2785615"/>
          <a:ext cx="1477836" cy="1034485"/>
        </a:xfrm>
        <a:prstGeom prst="chevron">
          <a:avLst/>
        </a:prstGeom>
      </dsp:spPr>
      <dsp:style>
        <a:lnRef idx="2">
          <a:schemeClr val="accent3">
            <a:hueOff val="2280000"/>
            <a:satOff val="22745"/>
            <a:lumOff val="4706"/>
            <a:alpha val="100000"/>
          </a:schemeClr>
        </a:lnRef>
        <a:fillRef idx="1">
          <a:schemeClr val="accent3">
            <a:hueOff val="2280000"/>
            <a:satOff val="22745"/>
            <a:lumOff val="4706"/>
            <a:alpha val="100000"/>
          </a:schemeClr>
        </a:fillRef>
        <a:effectRef idx="0">
          <a:scrgbClr r="0" g="0" b="0"/>
        </a:effectRef>
        <a:fontRef idx="minor">
          <a:schemeClr val="lt1"/>
        </a:fontRef>
      </dsp:style>
      <dsp:txBody>
        <a:bodyPr rot="-5400000" vert="horz" wrap="square" lIns="16510" tIns="16510" rIns="16510" bIns="16510" anchor="ctr"/>
        <a:lstStyle>
          <a:lvl1pPr algn="ctr">
            <a:defRPr sz="2600"/>
          </a:lvl1pPr>
          <a:lvl2pPr marL="228600" indent="-228600" algn="ctr">
            <a:defRPr sz="2000"/>
          </a:lvl2pPr>
          <a:lvl3pPr marL="457200" indent="-228600" algn="ctr">
            <a:defRPr sz="2000"/>
          </a:lvl3pPr>
          <a:lvl4pPr marL="685800" indent="-228600" algn="ctr">
            <a:defRPr sz="2000"/>
          </a:lvl4pPr>
          <a:lvl5pPr marL="914400" indent="-228600" algn="ctr">
            <a:defRPr sz="2000"/>
          </a:lvl5pPr>
          <a:lvl6pPr marL="1143000" indent="-228600" algn="ctr">
            <a:defRPr sz="2000"/>
          </a:lvl6pPr>
          <a:lvl7pPr marL="1371600" indent="-228600" algn="ctr">
            <a:defRPr sz="2000"/>
          </a:lvl7pPr>
          <a:lvl8pPr marL="1600200" indent="-228600" algn="ctr">
            <a:defRPr sz="2000"/>
          </a:lvl8pPr>
          <a:lvl9pPr marL="1828800" indent="-228600" algn="ctr">
            <a:defRPr sz="2000"/>
          </a:lvl9pPr>
        </a:lstStyle>
        <a:p>
          <a:pPr lvl="0">
            <a:lnSpc>
              <a:spcPct val="100000"/>
            </a:lnSpc>
            <a:spcBef>
              <a:spcPct val="0"/>
            </a:spcBef>
            <a:spcAft>
              <a:spcPct val="35000"/>
            </a:spcAft>
          </a:pPr>
          <a:r>
            <a:rPr lang="en-US" altLang="zh-CN"/>
            <a:t>3</a:t>
          </a:r>
          <a:endParaRPr lang="en-US" altLang="zh-CN"/>
        </a:p>
      </dsp:txBody>
      <dsp:txXfrm rot="5400000">
        <a:off x="-221675" y="2785615"/>
        <a:ext cx="1477836" cy="1034485"/>
      </dsp:txXfrm>
    </dsp:sp>
    <dsp:sp modelId="{BE17FEF5-EEE1-41BB-96FD-8FBB3FCF3860}">
      <dsp:nvSpPr>
        <dsp:cNvPr id="8" name="同侧圆角矩形 7"/>
        <dsp:cNvSpPr/>
      </dsp:nvSpPr>
      <dsp:spPr bwMode="white">
        <a:xfrm rot="5400000">
          <a:off x="2850948" y="747476"/>
          <a:ext cx="960593" cy="4593520"/>
        </a:xfrm>
        <a:prstGeom prst="round2SameRect">
          <a:avLst/>
        </a:prstGeom>
      </dsp:spPr>
      <dsp:style>
        <a:lnRef idx="2">
          <a:schemeClr val="accent3">
            <a:hueOff val="2280000"/>
            <a:satOff val="22745"/>
            <a:lumOff val="4706"/>
            <a:alpha val="100000"/>
          </a:schemeClr>
        </a:lnRef>
        <a:fillRef idx="1">
          <a:schemeClr val="lt1">
            <a:alpha val="90000"/>
          </a:schemeClr>
        </a:fillRef>
        <a:effectRef idx="0">
          <a:scrgbClr r="0" g="0" b="0"/>
        </a:effectRef>
        <a:fontRef idx="minor"/>
      </dsp:style>
      <dsp:txBody>
        <a:bodyPr rot="-5400000" vert="horz" wrap="square" lIns="284480" tIns="25400" rIns="25400" bIns="25400" anchor="ctr"/>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285750" lvl="1" indent="-285750">
            <a:lnSpc>
              <a:spcPct val="100000"/>
            </a:lnSpc>
            <a:spcBef>
              <a:spcPct val="0"/>
            </a:spcBef>
            <a:spcAft>
              <a:spcPct val="15000"/>
            </a:spcAft>
            <a:buChar char="•"/>
          </a:pPr>
          <a:r>
            <a:rPr lang="zh-CN" altLang="en-US" sz="4000">
              <a:solidFill>
                <a:schemeClr val="dk1"/>
              </a:solidFill>
            </a:rPr>
            <a:t>加大宣传力度</a:t>
          </a:r>
          <a:endParaRPr lang="zh-CN" altLang="en-US" sz="4000">
            <a:solidFill>
              <a:schemeClr val="dk1"/>
            </a:solidFill>
          </a:endParaRPr>
        </a:p>
      </dsp:txBody>
      <dsp:txXfrm rot="5400000">
        <a:off x="2850948" y="747476"/>
        <a:ext cx="960593" cy="4593520"/>
      </dsp:txXfrm>
    </dsp:sp>
  </dsp:spTree>
</dsp:drawing>
</file>

<file path=ppt/diagrams/layout1.xml><?xml version="1.0" encoding="utf-8"?>
<dgm:layoutDef xmlns:dgm="http://schemas.openxmlformats.org/drawingml/2006/diagram" xmlns:a="http://schemas.openxmlformats.org/drawingml/2006/main" uniqueId="urn:microsoft.com/office/officeart/2008/layout/CircleAccentTimeline">
  <dgm:title val=""/>
  <dgm:desc val=""/>
  <dgm:catLst>
    <dgm:cat type="process" pri="7500"/>
  </dgm:catLst>
  <dgm:sampData>
    <dgm:dataModel>
      <dgm:ptLst>
        <dgm:pt modelId="0" type="doc"/>
        <dgm:pt modelId="1">
          <dgm:prSet phldr="true"/>
        </dgm:pt>
        <dgm:pt modelId="11">
          <dgm:prSet phldr="true"/>
        </dgm:pt>
        <dgm:pt modelId="12">
          <dgm:prSet phldr="true"/>
        </dgm:pt>
        <dgm:pt modelId="2">
          <dgm:prSet phldr="true"/>
        </dgm:pt>
        <dgm:pt modelId="21">
          <dgm:prSet phldr="true"/>
        </dgm:pt>
        <dgm:pt modelId="22">
          <dgm:prSet phldr="true"/>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dgm:dataModel>
      <dgm:ptLst>
        <dgm:pt modelId="0" type="doc">
          <dgm:prSet qsTypeId="urn:microsoft.com/office/officeart/2005/8/quickstyle/simple5"/>
        </dgm:pt>
        <dgm:pt modelId="1">
          <dgm:prSet phldr="true"/>
        </dgm:pt>
        <dgm:pt modelId="11">
          <dgm:prSet phldr="true"/>
        </dgm:pt>
        <dgm:pt modelId="2">
          <dgm:prSet phldr="true"/>
        </dgm:pt>
        <dgm:pt modelId="21">
          <dgm:prSet phldr="true"/>
        </dgm:pt>
      </dgm:ptLst>
      <dgm:cxnLst>
        <dgm:cxn modelId="4" srcId="0" destId="1" srcOrd="0" destOrd="0"/>
        <dgm:cxn modelId="41" srcId="1" destId="11" srcOrd="0" destOrd="0"/>
        <dgm:cxn modelId="5" srcId="0" destId="2" srcOrd="0" destOrd="0"/>
        <dgm:cxn modelId="51" srcId="2" destId="21" srcOrd="0" destOrd="0"/>
      </dgm:cxnLst>
      <dgm:bg/>
      <dgm:whole/>
    </dgm:dataModel>
  </dgm:styleData>
  <dgm:clrData>
    <dgm:dataModel>
      <dgm:ptLst>
        <dgm:pt modelId="0" type="doc">
          <dgm:prSet csTypeId="urn:microsoft.com/office/officeart/2005/8/colors/accent6_5"/>
        </dgm:pt>
        <dgm:pt modelId="1">
          <dgm:prSet phldr="true"/>
        </dgm:pt>
        <dgm:pt modelId="11">
          <dgm:prSet phldr="true"/>
        </dgm:pt>
        <dgm:pt modelId="2">
          <dgm:prSet phldr="true"/>
        </dgm:pt>
        <dgm:pt modelId="21">
          <dgm:prSet phldr="true"/>
        </dgm:pt>
      </dgm:ptLst>
      <dgm:cxnLst>
        <dgm:cxn modelId="4" srcId="0" destId="1" srcOrd="0" destOrd="0"/>
        <dgm:cxn modelId="41" srcId="1" destId="11" srcOrd="0" destOrd="0"/>
        <dgm:cxn modelId="5" srcId="0" destId="2" srcOrd="0" destOrd="0"/>
        <dgm:cxn modelId="51" srcId="2" destId="21" srcOrd="0" destOrd="0"/>
      </dgm:cxnLst>
      <dgm:bg/>
      <dgm:whole/>
    </dgm:dataModel>
  </dgm:clrData>
  <dgm:layoutNode name="Name0">
    <dgm:varLst>
      <dgm:dir/>
    </dgm:varLst>
    <dgm:choose name="Name1">
      <dgm:if name="Name2" func="var" arg="dir" op="equ" val="norm">
        <dgm:alg type="lin">
          <dgm:param type="nodeVertAlign" val="b"/>
          <dgm:param type="fallback" val="2D"/>
        </dgm:alg>
      </dgm:if>
      <dgm:else name="Name3">
        <dgm:alg type="lin">
          <dgm:param type="linDir" val="fromR"/>
          <dgm:param type="nodeVertAlign" val="b"/>
          <dgm:param type="fallback" val="2D"/>
        </dgm:alg>
      </dgm:else>
    </dgm:choose>
    <dgm:shape xmlns:r="http://schemas.openxmlformats.org/officeDocument/2006/relationships" r:blip="">
      <dgm:adjLst/>
    </dgm:shape>
    <dgm:constrLst>
      <dgm:constr type="h" for="ch" forName="parComposite" refType="h"/>
      <dgm:constr type="w" for="ch" forName="parComposite" refType="h" refFor="ch" refForName="parComposite" fact="0.4986"/>
      <dgm:constr type="h" for="ch" forName="desComposite" refType="h" fact="0.8722"/>
      <dgm:constr type="w" for="ch" forName="desComposite" refType="h" refFor="ch" refForName="desComposite" fact="0.6056"/>
      <dgm:constr type="w" for="ch" forName="parBackupNorm" refType="w" refFor="ch" refForName="parComposite" fact="-0.3369"/>
      <dgm:constr type="w" for="ch" forName="parBackupRTL" refType="w" refFor="ch" refForName="parComposite" fact="-0.3369"/>
      <dgm:constr type="w" for="ch" forName="parBackupRev" refType="w" refFor="ch" refForName="parComposite" fact="0"/>
      <dgm:constr type="w" for="ch" forName="desBackupLeftNorm" refType="w" refFor="ch" refForName="desComposite" fact="-0.3376"/>
      <dgm:constr type="w" for="ch" forName="desBackupLeftRev" refType="w" refFor="ch" refForName="desComposite" fact="-0.3376"/>
      <dgm:constr type="w" for="ch" forName="desBackupRightNorm" refType="w" refFor="ch" refForName="desComposite" fact="-0.3376"/>
      <dgm:constr type="w" for="ch" forName="desBackupRightRev" refType="w" refFor="ch" refForName="desComposite" fact="-0.3376"/>
      <dgm:constr type="w" for="ch" forName="parSpace" refType="w" refFor="ch" refForName="parComposite" fact="0.05"/>
      <dgm:constr type="w" for="ch" forName="desSpace" refType="w" refFor="ch" refForName="parComposite" fact="0.05"/>
      <dgm:constr type="primFontSz" for="des" forName="parTx" op="equ" val="65"/>
      <dgm:constr type="primFontSz" for="des" forName="chTx" refType="primFontSz" refFor="des" refForName="parTx" op="lte" val="65"/>
      <dgm:constr type="primFontSz" for="des" forName="desTx" refType="primFontSz" refFor="des" refForName="chTx" op="lte" val="65"/>
      <dgm:constr type="primFontSz" for="des" forName="desTx" refType="primFontSz" refFor="des" refForName="parTx" op="lte"/>
    </dgm:constrLst>
    <dgm:forEach name="Name4" axis="ch" ptType="node">
      <dgm:layoutNode name="parComposite">
        <dgm:alg type="composite"/>
        <dgm:shape xmlns:r="http://schemas.openxmlformats.org/officeDocument/2006/relationships" r:blip="">
          <dgm:adjLst/>
        </dgm:shape>
        <dgm:choose name="Name5">
          <dgm:if name="Name6" func="var" arg="dir" op="equ" val="norm">
            <dgm:constrLst>
              <dgm:constr type="l" for="ch" forName="parBigCircle"/>
              <dgm:constr type="ctrY" for="ch" forName="parBigCircle" refType="h" fact="0.5639"/>
              <dgm:constr type="w" for="ch" forName="parBigCircle" refType="w" fact="0.6631"/>
              <dgm:constr type="h" for="ch" forName="parBigCircle" refType="w" refFor="ch" refForName="parBigCircle"/>
              <dgm:constr type="r" for="ch" forName="parTx" refType="w"/>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l" for="ch" forName="bSpace"/>
              <dgm:constr type="w" for="ch" forName="bSpace" val="1"/>
            </dgm:constrLst>
          </dgm:if>
          <dgm:else name="Name7">
            <dgm:constrLst>
              <dgm:constr type="r" for="ch" forName="parBigCircle" refType="w"/>
              <dgm:constr type="ctrY" for="ch" forName="parBigCircle" refType="h" fact="0.5639"/>
              <dgm:constr type="w" for="ch" forName="parBigCircle" refType="w" fact="0.6631"/>
              <dgm:constr type="h" for="ch" forName="parBigCircle" refType="w" refFor="ch" refForName="parBigCircle"/>
              <dgm:constr type="l" for="ch" forName="parTx" fact="0"/>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r" for="ch" forName="bSpace"/>
              <dgm:constr type="w" for="ch" forName="bSpace" val="1"/>
            </dgm:constrLst>
          </dgm:else>
        </dgm:choose>
        <dgm:layoutNode name="parBigCircle" styleLbl="node0">
          <dgm:alg type="sp"/>
          <dgm:shape xmlns:r="http://schemas.openxmlformats.org/officeDocument/2006/relationships" type="donut" r:blip="">
            <dgm:adjLst>
              <dgm:adj idx="1" val="0.2"/>
            </dgm:adjLst>
          </dgm:shape>
          <dgm:presOf/>
          <dgm:constrLst>
            <dgm:constr type="h" refType="w" op="equ"/>
          </dgm:constrLst>
        </dgm:layoutNode>
        <dgm:layoutNode name="parTx" styleLbl="revTx">
          <dgm:choose name="Name8">
            <dgm:if name="Name9" func="var" arg="dir" op="equ" val="norm">
              <dgm:alg type="tx">
                <dgm:param type="autoTxRot" val="grav"/>
                <dgm:param type="parTxLTRAlign" val="l"/>
              </dgm:alg>
              <dgm:shape xmlns:r="http://schemas.openxmlformats.org/officeDocument/2006/relationships" type="rect" r:blip="" rot="295">
                <dgm:adjLst/>
              </dgm:shape>
              <dgm:presOf axis="self" ptType="node"/>
              <dgm:constrLst>
                <dgm:constr type="lMarg" refType="primFontSz" fact="0.2"/>
                <dgm:constr type="rMarg"/>
                <dgm:constr type="tMarg"/>
                <dgm:constr type="bMarg"/>
              </dgm:constrLst>
            </dgm:if>
            <dgm:else name="Name10">
              <dgm:alg type="tx">
                <dgm:param type="autoTxRot" val="grav"/>
                <dgm:param type="parTxLTRAlign" val="r"/>
              </dgm:alg>
              <dgm:shape xmlns:r="http://schemas.openxmlformats.org/officeDocument/2006/relationships" type="rect" r:blip="" rot="65">
                <dgm:adjLst/>
              </dgm:shape>
              <dgm:presOf axis="self" ptType="node"/>
              <dgm:constrLst>
                <dgm:constr type="lMarg"/>
                <dgm:constr type="rMarg" refType="primFontSz" fact="0.2"/>
                <dgm:constr type="tMarg"/>
                <dgm:constr type="bMarg"/>
              </dgm:constrLst>
            </dgm:else>
          </dgm:choose>
          <dgm:ruleLst>
            <dgm:rule type="primFontSz" val="5" fact="NaN" max="NaN"/>
          </dgm:ruleLst>
        </dgm:layoutNode>
        <dgm:layoutNode name="bSpace">
          <dgm:alg type="sp"/>
          <dgm:shape xmlns:r="http://schemas.openxmlformats.org/officeDocument/2006/relationships" r:blip="">
            <dgm:adjLst/>
          </dgm:shape>
          <dgm:presOf/>
        </dgm:layoutNode>
      </dgm:layoutNode>
      <dgm:choose name="Name11">
        <dgm:if name="Name12" func="var" arg="dir" op="equ" val="norm">
          <dgm:layoutNode name="parBackupNorm">
            <dgm:alg type="sp"/>
            <dgm:shape xmlns:r="http://schemas.openxmlformats.org/officeDocument/2006/relationships" r:blip="">
              <dgm:adjLst/>
            </dgm:shape>
            <dgm:presOf/>
          </dgm:layoutNode>
        </dgm:if>
        <dgm:else name="Name13">
          <dgm:layoutNode name="parBackupRTL">
            <dgm:alg type="sp"/>
            <dgm:shape xmlns:r="http://schemas.openxmlformats.org/officeDocument/2006/relationships" r:blip="">
              <dgm:adjLst/>
            </dgm:shape>
            <dgm:presOf/>
          </dgm:layoutNode>
        </dgm:else>
      </dgm:choose>
      <dgm:forEach name="Name14" axis="followSib" ptType="sibTrans" hideLastTrans="0" cnt="1">
        <dgm:layoutNode name="parSpace">
          <dgm:alg type="sp"/>
          <dgm:shape xmlns:r="http://schemas.openxmlformats.org/officeDocument/2006/relationships" r:blip="">
            <dgm:adjLst/>
          </dgm:shape>
          <dgm:presOf/>
        </dgm:layoutNode>
      </dgm:forEach>
      <dgm:forEach name="Name15" axis="ch" ptType="node">
        <dgm:choose name="Name16">
          <dgm:if name="Name17" func="var" arg="dir" op="equ" val="norm">
            <dgm:layoutNode name="desBackupLeftNorm">
              <dgm:alg type="sp"/>
              <dgm:shape xmlns:r="http://schemas.openxmlformats.org/officeDocument/2006/relationships" r:blip="">
                <dgm:adjLst/>
              </dgm:shape>
              <dgm:presOf/>
            </dgm:layoutNode>
          </dgm:if>
          <dgm:else name="Name18">
            <dgm:choose name="Name19">
              <dgm:if name="Name20" axis="self" ptType="node" func="pos" op="equ" val="1">
                <dgm:layoutNode name="desBackupRightRev">
                  <dgm:alg type="sp"/>
                  <dgm:shape xmlns:r="http://schemas.openxmlformats.org/officeDocument/2006/relationships" r:blip="">
                    <dgm:adjLst/>
                  </dgm:shape>
                  <dgm:presOf/>
                </dgm:layoutNode>
              </dgm:if>
              <dgm:else name="Name21"/>
            </dgm:choose>
          </dgm:else>
        </dgm:choose>
        <dgm:layoutNode name="desComposite">
          <dgm:alg type="composite"/>
          <dgm:shape xmlns:r="http://schemas.openxmlformats.org/officeDocument/2006/relationships" r:blip="">
            <dgm:adjLst/>
          </dgm:shape>
          <dgm:choose name="Name22">
            <dgm:if name="Name23" func="var" arg="dir" op="equ" val="norm">
              <dgm:constrLst>
                <dgm:constr type="ctrX" for="ch" forName="desCircle" refType="w" fact="0.5"/>
                <dgm:constr type="ctrY" for="ch" forName="desCircle" refType="h" fact="0.5"/>
                <dgm:constr type="w" for="ch" forName="desCircle" refType="w" fact="0.3249"/>
                <dgm:constr type="h" for="ch" forName="desCircle" refType="w" refFor="ch" refForName="desCircle"/>
                <dgm:constr type="l" for="ch" forName="chTx"/>
                <dgm:constr type="b" for="ch" forName="chTx" refType="h"/>
                <dgm:constr type="w" for="ch" forName="chTx" refType="w" fact="0.5786"/>
                <dgm:constr type="h" for="ch" forName="chTx" refType="h" fact="0.4525"/>
                <dgm:constr type="r" for="ch" forName="desTx" refType="w"/>
                <dgm:constr type="t" for="ch" forName="desTx"/>
                <dgm:constr type="w" for="ch" forName="desTx" refType="w" fact="0.5786"/>
                <dgm:constr type="h" for="ch" forName="desTx" refType="h" fact="0.4525"/>
              </dgm:constrLst>
            </dgm:if>
            <dgm:else name="Name24">
              <dgm:constrLst>
                <dgm:constr type="ctrX" for="ch" forName="desCircle" refType="w" fact="0.5"/>
                <dgm:constr type="ctrY" for="ch" forName="desCircle" refType="h" fact="0.5"/>
                <dgm:constr type="w" for="ch" forName="desCircle" refType="w" fact="0.3249"/>
                <dgm:constr type="h" for="ch" forName="desCircle" refType="w" refFor="ch" refForName="desCircle"/>
                <dgm:constr type="r" for="ch" forName="chTx" refType="w"/>
                <dgm:constr type="b" for="ch" forName="chTx" refType="h"/>
                <dgm:constr type="w" for="ch" forName="chTx" refType="w" fact="0.5786"/>
                <dgm:constr type="h" for="ch" forName="chTx" refType="h" fact="0.4525"/>
                <dgm:constr type="l" for="ch" forName="desTx"/>
                <dgm:constr type="t" for="ch" forName="desTx"/>
                <dgm:constr type="w" for="ch" forName="desTx" refType="w" fact="0.5786"/>
                <dgm:constr type="h" for="ch" forName="desTx" refType="h" fact="0.4525"/>
              </dgm:constrLst>
            </dgm:else>
          </dgm:choose>
          <dgm:layoutNode name="desCircle" styleLbl="node1">
            <dgm:alg type="sp"/>
            <dgm:shape xmlns:r="http://schemas.openxmlformats.org/officeDocument/2006/relationships" type="ellipse" r:blip="">
              <dgm:adjLst/>
            </dgm:shape>
            <dgm:presOf/>
            <dgm:constrLst>
              <dgm:constr type="h" refType="w" op="equ"/>
            </dgm:constrLst>
          </dgm:layoutNode>
          <dgm:layoutNode name="chTx" styleLbl="revTx">
            <dgm:choose name="Name25">
              <dgm:if name="Name26" func="var" arg="dir" op="equ" val="norm">
                <dgm:alg type="tx">
                  <dgm:param type="autoTxRot" val="grav"/>
                  <dgm:param type="parTxLTRAlign" val="r"/>
                  <dgm:param type="txAnchorVertCh" val="mid"/>
                  <dgm:param type="txAnchorVert" val="mid"/>
                </dgm:alg>
                <dgm:shape xmlns:r="http://schemas.openxmlformats.org/officeDocument/2006/relationships" type="rect" r:blip="" rot="295">
                  <dgm:adjLst/>
                </dgm:shape>
                <dgm:presOf axis="self" ptType="node"/>
              </dgm:if>
              <dgm:else name="Name27">
                <dgm:alg type="tx">
                  <dgm:param type="autoTxRot" val="grav"/>
                  <dgm:param type="parTxLTRAlign" val="l"/>
                  <dgm:param type="txAnchorVertCh" val="mid"/>
                  <dgm:param type="txAnchorVert" val="mid"/>
                </dgm:alg>
                <dgm:shape xmlns:r="http://schemas.openxmlformats.org/officeDocument/2006/relationships" type="rect" r:blip="" rot="65">
                  <dgm:adjLst/>
                </dgm:shape>
                <dgm:presOf axis="self" ptType="node"/>
              </dgm:else>
            </dgm:choose>
            <dgm:choose name="Name28">
              <dgm:if name="Name29" func="var" arg="dir" op="equ" val="norm">
                <dgm:constrLst>
                  <dgm:constr type="lMarg"/>
                  <dgm:constr type="rMarg" refType="primFontSz" fact="0.2"/>
                  <dgm:constr type="tMarg"/>
                  <dgm:constr type="bMarg"/>
                </dgm:constrLst>
              </dgm:if>
              <dgm:else name="Name30">
                <dgm:constrLst>
                  <dgm:constr type="rMarg"/>
                  <dgm:constr type="lMarg" refType="primFontSz" fact="0.2"/>
                  <dgm:constr type="tMarg"/>
                  <dgm:constr type="bMarg"/>
                </dgm:constrLst>
              </dgm:else>
            </dgm:choose>
            <dgm:ruleLst>
              <dgm:rule type="primFontSz" val="5" fact="NaN" max="NaN"/>
            </dgm:ruleLst>
          </dgm:layoutNode>
          <dgm:layoutNode name="desTx" styleLbl="revTx">
            <dgm:varLst>
              <dgm:bulletEnabled val="true"/>
            </dgm:varLst>
            <dgm:choose name="Name31">
              <dgm:if name="Name32" func="var" arg="dir" op="equ" val="norm">
                <dgm:alg type="tx">
                  <dgm:param type="autoTxRot" val="grav"/>
                  <dgm:param type="parTxLTRAlign" val="l"/>
                  <dgm:param type="shpTxLTRAlignCh" val="l"/>
                  <dgm:param type="stBulletLvl" val="1"/>
                  <dgm:param type="txAnchorVert" val="mid"/>
                </dgm:alg>
                <dgm:shape xmlns:r="http://schemas.openxmlformats.org/officeDocument/2006/relationships" type="rect" r:blip="" rot="295">
                  <dgm:adjLst/>
                </dgm:shape>
                <dgm:presOf axis="des" ptType="node"/>
              </dgm:if>
              <dgm:else name="Name33">
                <dgm:alg type="tx">
                  <dgm:param type="autoTxRot" val="grav"/>
                  <dgm:param type="parTxLTRAlign" val="r"/>
                  <dgm:param type="shpTxLTRAlignCh" val="r"/>
                  <dgm:param type="stBulletLvl" val="1"/>
                  <dgm:param type="txAnchorVert" val="mid"/>
                </dgm:alg>
                <dgm:shape xmlns:r="http://schemas.openxmlformats.org/officeDocument/2006/relationships" type="rect" r:blip="" rot="65">
                  <dgm:adjLst/>
                </dgm:shape>
                <dgm:presOf axis="des" ptType="node"/>
              </dgm:else>
            </dgm:choose>
            <dgm:choose name="Name34">
              <dgm:if name="Name35" func="var" arg="dir" op="equ" val="norm">
                <dgm:constrLst>
                  <dgm:constr type="rMarg"/>
                  <dgm:constr type="lMarg" refType="primFontSz" fact="0.2"/>
                  <dgm:constr type="tMarg"/>
                  <dgm:constr type="bMarg"/>
                </dgm:constrLst>
              </dgm:if>
              <dgm:else name="Name36">
                <dgm:constrLst>
                  <dgm:constr type="lMarg"/>
                  <dgm:constr type="rMarg" refType="primFontSz" fact="0.2"/>
                  <dgm:constr type="tMarg"/>
                  <dgm:constr type="bMarg"/>
                </dgm:constrLst>
              </dgm:else>
            </dgm:choose>
            <dgm:ruleLst>
              <dgm:rule type="primFontSz" val="5" fact="NaN" max="NaN"/>
            </dgm:ruleLst>
          </dgm:layoutNode>
        </dgm:layoutNode>
        <dgm:layoutNode name="desBackupRightNorm">
          <dgm:alg type="sp"/>
          <dgm:shape xmlns:r="http://schemas.openxmlformats.org/officeDocument/2006/relationships" r:blip="">
            <dgm:adjLst/>
          </dgm:shape>
          <dgm:presOf/>
        </dgm:layoutNode>
        <dgm:choose name="Name37">
          <dgm:if name="Name38" func="var" arg="dir" op="neq" val="norm">
            <dgm:choose name="Name39">
              <dgm:if name="Name40" axis="self" ptType="node" func="revPos" op="neq" val="1">
                <dgm:layoutNode name="desBackupLeftRev">
                  <dgm:alg type="sp"/>
                  <dgm:shape xmlns:r="http://schemas.openxmlformats.org/officeDocument/2006/relationships" r:blip="">
                    <dgm:adjLst/>
                  </dgm:shape>
                  <dgm:presOf/>
                </dgm:layoutNode>
              </dgm:if>
              <dgm:else name="Name41"/>
            </dgm:choose>
          </dgm:if>
          <dgm:else name="Name42"/>
        </dgm:choose>
        <dgm:forEach name="Name43" axis="followSib" ptType="sibTrans" hideLastTrans="0" cnt="1">
          <dgm:layoutNode name="desSpace">
            <dgm:alg type="sp"/>
            <dgm:shape xmlns:r="http://schemas.openxmlformats.org/officeDocument/2006/relationships" r:blip="">
              <dgm:adjLst/>
            </dgm:shape>
            <dgm:presOf/>
          </dgm:layoutNode>
        </dgm:forEach>
      </dgm:forEach>
      <dgm:choose name="Name44">
        <dgm:if name="Name45" func="var" arg="dir" op="neq" val="norm">
          <dgm:layoutNode name="parBackupRev">
            <dgm:alg type="sp"/>
            <dgm:shape xmlns:r="http://schemas.openxmlformats.org/officeDocument/2006/relationships" r:blip="">
              <dgm:adjLst/>
            </dgm:shape>
            <dgm:presOf/>
          </dgm:layoutNode>
        </dgm:if>
        <dgm:else name="Name4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true"/>
        </dgm:pt>
        <dgm:pt modelId="11">
          <dgm:prSet phldr="true"/>
        </dgm:pt>
        <dgm:pt modelId="12">
          <dgm:prSet phldr="true"/>
        </dgm:pt>
        <dgm:pt modelId="2">
          <dgm:prSet phldr="true"/>
        </dgm:pt>
        <dgm:pt modelId="21">
          <dgm:prSet phldr="true"/>
        </dgm:pt>
        <dgm:pt modelId="22">
          <dgm:prSet phldr="true"/>
        </dgm:pt>
        <dgm:pt modelId="3">
          <dgm:prSet phldr="true"/>
        </dgm:pt>
        <dgm:pt modelId="31">
          <dgm:prSet phldr="true"/>
        </dgm:pt>
        <dgm:pt modelId="32">
          <dgm:prSet phldr="true"/>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rSet qsTypeId="urn:microsoft.com/office/officeart/2005/8/quickstyle/simple5"/>
        </dgm:pt>
        <dgm:pt modelId="1"/>
      </dgm:ptLst>
      <dgm:cxnLst>
        <dgm:cxn modelId="4" srcId="0" destId="1" srcOrd="0" destOrd="0"/>
      </dgm:cxnLst>
      <dgm:bg/>
      <dgm:whole/>
    </dgm:dataModel>
  </dgm:styleData>
  <dgm:clrData>
    <dgm:dataModel>
      <dgm:ptLst>
        <dgm:pt modelId="0" type="doc">
          <dgm:prSet csTypeId="urn:microsoft.com/office/officeart/2005/8/colors/accent6_5"/>
        </dgm:pt>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true"/>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true"/>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true"/>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true"/>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5" name="页脚占位符 4"/>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6" name="灯片编号占位符 5"/>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true"/>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5" name="页脚占位符 4"/>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6" name="灯片编号占位符 5"/>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true"/>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true"/>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5" name="页脚占位符 4"/>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6" name="灯片编号占位符 5"/>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true"/>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true"/>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5" name="页脚占位符 4"/>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6" name="灯片编号占位符 5"/>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true"/>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true"/>
          </p:cNvSpPr>
          <p:nvPr>
            <p:ph type="dt" sz="half" idx="10"/>
          </p:nvPr>
        </p:nvSpPr>
        <p:spPr>
          <a:xfrm>
            <a:off x="457200" y="6245225"/>
            <a:ext cx="2133600" cy="476250"/>
          </a:xfrm>
          <a:prstGeom prst="rect">
            <a:avLst/>
          </a:prstGeom>
          <a:noFill/>
          <a:ln w="9525">
            <a:noFill/>
          </a:ln>
        </p:spPr>
        <p:txBody>
          <a:bodyPr/>
          <a:lstStyle/>
          <a:p>
            <a:pPr fontAlgn="base">
              <a:defRPr/>
            </a:pPr>
            <a:fld id="{BEDED714-68C8-44B6-9732-DDF7DD97772E}" type="datetime1">
              <a:rPr lang="zh-CN" altLang="en-US" strike="noStrike" noProof="1">
                <a:latin typeface="Arial" panose="02080604020202020204" pitchFamily="34" charset="0"/>
                <a:ea typeface="宋体" panose="02010600030101010101" pitchFamily="2" charset="-122"/>
                <a:cs typeface="+mn-cs"/>
              </a:rPr>
            </a:fld>
            <a:endParaRPr lang="zh-CN" altLang="en-US" strike="noStrike" noProof="1"/>
          </a:p>
        </p:txBody>
      </p:sp>
      <p:sp>
        <p:nvSpPr>
          <p:cNvPr id="5" name="页脚占位符 4"/>
          <p:cNvSpPr>
            <a:spLocks noGrp="true"/>
          </p:cNvSpPr>
          <p:nvPr>
            <p:ph type="ftr" sz="quarter" idx="11"/>
          </p:nvPr>
        </p:nvSpPr>
        <p:spPr>
          <a:xfrm>
            <a:off x="3124200" y="6245225"/>
            <a:ext cx="2895600" cy="476250"/>
          </a:xfrm>
          <a:prstGeom prst="rect">
            <a:avLst/>
          </a:prstGeom>
          <a:noFill/>
          <a:ln w="9525">
            <a:noFill/>
          </a:ln>
        </p:spPr>
        <p:txBody>
          <a:bodyPr/>
          <a:lstStyle/>
          <a:p>
            <a:pPr fontAlgn="base">
              <a:defRPr/>
            </a:pPr>
            <a:endParaRPr lang="zh-CN" altLang="en-US" strike="noStrike" noProof="1"/>
          </a:p>
        </p:txBody>
      </p:sp>
      <p:sp>
        <p:nvSpPr>
          <p:cNvPr id="6" name="灯片编号占位符 5"/>
          <p:cNvSpPr>
            <a:spLocks noGrp="true"/>
          </p:cNvSpPr>
          <p:nvPr>
            <p:ph type="sldNum" sz="quarter" idx="12"/>
          </p:nvPr>
        </p:nvSpPr>
        <p:spPr>
          <a:xfrm>
            <a:off x="6553200" y="6245225"/>
            <a:ext cx="2133600" cy="476250"/>
          </a:xfrm>
          <a:prstGeom prst="rect">
            <a:avLst/>
          </a:prstGeom>
          <a:noFill/>
          <a:ln w="9525">
            <a:noFill/>
          </a:ln>
        </p:spPr>
        <p:txBody>
          <a:bodyPr/>
          <a:lstStyle/>
          <a:p>
            <a:pPr fontAlgn="base">
              <a:defRPr/>
            </a:pPr>
            <a:fld id="{8CF7581E-C9C7-4035-8AC9-880348F0A73A}"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p>
        </p:txBody>
      </p:sp>
    </p:spTree>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true"/>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true"/>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5" name="页脚占位符 4"/>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6" name="灯片编号占位符 5"/>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true"/>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true"/>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6" name="页脚占位符 5"/>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7" name="灯片编号占位符 6"/>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true"/>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true"/>
          </p:cNvSpPr>
          <p:nvPr>
            <p:ph type="body" idx="1"/>
          </p:nvPr>
        </p:nvSpPr>
        <p:spPr>
          <a:xfrm>
            <a:off x="890081" y="1778438"/>
            <a:ext cx="3655181" cy="823912"/>
          </a:xfrm>
        </p:spPr>
        <p:txBody>
          <a:bodyPr anchor="ctr" anchorCtr="false"/>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true"/>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true"/>
          </p:cNvSpPr>
          <p:nvPr>
            <p:ph type="body" sz="quarter" idx="3"/>
          </p:nvPr>
        </p:nvSpPr>
        <p:spPr>
          <a:xfrm>
            <a:off x="4692704" y="1778438"/>
            <a:ext cx="3673182" cy="823912"/>
          </a:xfrm>
        </p:spPr>
        <p:txBody>
          <a:bodyPr anchor="ctr" anchorCtr="false"/>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true"/>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8" name="页脚占位符 7"/>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9" name="灯片编号占位符 8"/>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4" name="页脚占位符 3"/>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5" name="灯片编号占位符 4"/>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3" name="页脚占位符 2"/>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4" name="灯片编号占位符 3"/>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true"/>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true"/>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true"/>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6" name="页脚占位符 5"/>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7" name="灯片编号占位符 6"/>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true"/>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true"/>
          </p:cNvSpPr>
          <p:nvPr>
            <p:ph type="dt" sz="half" idx="10"/>
          </p:nvPr>
        </p:nvSpPr>
        <p:spPr>
          <a:xfrm>
            <a:off x="457200" y="6245225"/>
            <a:ext cx="2133600" cy="476250"/>
          </a:xfrm>
          <a:prstGeom prst="rect">
            <a:avLst/>
          </a:prstGeom>
          <a:noFill/>
          <a:ln w="9525">
            <a:noFill/>
          </a:ln>
        </p:spPr>
        <p:txBody>
          <a:bodyPr/>
          <a:lstStyle/>
          <a:p>
            <a:pPr fontAlgn="base">
              <a:defRPr/>
            </a:pPr>
            <a:fld id="{BEDED714-68C8-44B6-9732-DDF7DD97772E}" type="datetime1">
              <a:rPr lang="zh-CN" altLang="en-US" strike="noStrike" noProof="1">
                <a:latin typeface="Arial" panose="02080604020202020204" pitchFamily="34" charset="0"/>
                <a:ea typeface="宋体" panose="02010600030101010101" pitchFamily="2" charset="-122"/>
                <a:cs typeface="+mn-cs"/>
              </a:rPr>
            </a:fld>
            <a:endParaRPr lang="zh-CN" altLang="en-US" strike="noStrike" noProof="1"/>
          </a:p>
        </p:txBody>
      </p:sp>
      <p:sp>
        <p:nvSpPr>
          <p:cNvPr id="5" name="页脚占位符 4"/>
          <p:cNvSpPr>
            <a:spLocks noGrp="true"/>
          </p:cNvSpPr>
          <p:nvPr>
            <p:ph type="ftr" sz="quarter" idx="11"/>
          </p:nvPr>
        </p:nvSpPr>
        <p:spPr>
          <a:xfrm>
            <a:off x="3124200" y="6245225"/>
            <a:ext cx="2895600" cy="476250"/>
          </a:xfrm>
          <a:prstGeom prst="rect">
            <a:avLst/>
          </a:prstGeom>
          <a:noFill/>
          <a:ln w="9525">
            <a:noFill/>
          </a:ln>
        </p:spPr>
        <p:txBody>
          <a:bodyPr/>
          <a:lstStyle/>
          <a:p>
            <a:pPr fontAlgn="base">
              <a:defRPr/>
            </a:pPr>
            <a:endParaRPr lang="zh-CN" altLang="en-US" strike="noStrike" noProof="1"/>
          </a:p>
        </p:txBody>
      </p:sp>
      <p:sp>
        <p:nvSpPr>
          <p:cNvPr id="6" name="灯片编号占位符 5"/>
          <p:cNvSpPr>
            <a:spLocks noGrp="true"/>
          </p:cNvSpPr>
          <p:nvPr>
            <p:ph type="sldNum" sz="quarter" idx="12"/>
          </p:nvPr>
        </p:nvSpPr>
        <p:spPr>
          <a:xfrm>
            <a:off x="6553200" y="6245225"/>
            <a:ext cx="2133600" cy="476250"/>
          </a:xfrm>
          <a:prstGeom prst="rect">
            <a:avLst/>
          </a:prstGeom>
          <a:noFill/>
          <a:ln w="9525">
            <a:noFill/>
          </a:ln>
        </p:spPr>
        <p:txBody>
          <a:bodyPr/>
          <a:lstStyle/>
          <a:p>
            <a:pPr fontAlgn="base">
              <a:defRPr/>
            </a:pPr>
            <a:fld id="{8CF7581E-C9C7-4035-8AC9-880348F0A73A}"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p>
        </p:txBody>
      </p:sp>
    </p:spTree>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true"/>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true"/>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true"/>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6" name="页脚占位符 5"/>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7" name="灯片编号占位符 6"/>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true"/>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5" name="页脚占位符 4"/>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6" name="灯片编号占位符 5"/>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true"/>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true"/>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5" name="页脚占位符 4"/>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6" name="灯片编号占位符 5"/>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true"/>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true"/>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5" name="页脚占位符 4"/>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6" name="灯片编号占位符 5"/>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true"/>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true"/>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6" name="页脚占位符 5"/>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7" name="灯片编号占位符 6"/>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true"/>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true"/>
          </p:cNvSpPr>
          <p:nvPr>
            <p:ph type="body" idx="1"/>
          </p:nvPr>
        </p:nvSpPr>
        <p:spPr>
          <a:xfrm>
            <a:off x="890081" y="1778438"/>
            <a:ext cx="3655181" cy="823912"/>
          </a:xfrm>
        </p:spPr>
        <p:txBody>
          <a:bodyPr anchor="ctr" anchorCtr="false"/>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true"/>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true"/>
          </p:cNvSpPr>
          <p:nvPr>
            <p:ph type="body" sz="quarter" idx="3"/>
          </p:nvPr>
        </p:nvSpPr>
        <p:spPr>
          <a:xfrm>
            <a:off x="4692704" y="1778438"/>
            <a:ext cx="3673182" cy="823912"/>
          </a:xfrm>
        </p:spPr>
        <p:txBody>
          <a:bodyPr anchor="ctr" anchorCtr="false"/>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true"/>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8" name="页脚占位符 7"/>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9" name="灯片编号占位符 8"/>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4" name="页脚占位符 3"/>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5" name="灯片编号占位符 4"/>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3" name="页脚占位符 2"/>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4" name="灯片编号占位符 3"/>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true"/>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true"/>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true"/>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6" name="页脚占位符 5"/>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7" name="灯片编号占位符 6"/>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true"/>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true"/>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true"/>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true"/>
          </p:cNvSpPr>
          <p:nvPr>
            <p:ph type="dt" sz="half" idx="10"/>
          </p:nvPr>
        </p:nvSpPr>
        <p:spPr/>
        <p:txBody>
          <a:bodyPr/>
          <a:p>
            <a:pPr lvl="0" fontAlgn="base"/>
            <a:endParaRPr lang="zh-CN" altLang="en-US" strike="noStrike" noProof="1">
              <a:latin typeface="Arial" panose="02080604020202020204" pitchFamily="34" charset="0"/>
            </a:endParaRPr>
          </a:p>
        </p:txBody>
      </p:sp>
      <p:sp>
        <p:nvSpPr>
          <p:cNvPr id="6" name="页脚占位符 5"/>
          <p:cNvSpPr>
            <a:spLocks noGrp="true"/>
          </p:cNvSpPr>
          <p:nvPr>
            <p:ph type="ftr" sz="quarter" idx="11"/>
          </p:nvPr>
        </p:nvSpPr>
        <p:spPr/>
        <p:txBody>
          <a:bodyPr/>
          <a:p>
            <a:pPr lvl="0" fontAlgn="base"/>
            <a:endParaRPr lang="zh-CN" altLang="en-US" strike="noStrike" noProof="1">
              <a:latin typeface="Arial" panose="02080604020202020204" pitchFamily="34" charset="0"/>
            </a:endParaRPr>
          </a:p>
        </p:txBody>
      </p:sp>
      <p:sp>
        <p:nvSpPr>
          <p:cNvPr id="7" name="灯片编号占位符 6"/>
          <p:cNvSpPr>
            <a:spLocks noGrp="true"/>
          </p:cNvSpPr>
          <p:nvPr>
            <p:ph type="sldNum" sz="quarter" idx="12"/>
          </p:nvPr>
        </p:nvSpPr>
        <p:spPr/>
        <p:txBody>
          <a:bodyPr/>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Grp="true"/>
          </p:cNvSpPr>
          <p:nvPr>
            <p:ph type="title"/>
          </p:nvPr>
        </p:nvSpPr>
        <p:spPr>
          <a:xfrm>
            <a:off x="457200" y="274638"/>
            <a:ext cx="8229600" cy="1143000"/>
          </a:xfrm>
          <a:prstGeom prst="rect">
            <a:avLst/>
          </a:prstGeom>
          <a:noFill/>
          <a:ln w="9525">
            <a:noFill/>
          </a:ln>
        </p:spPr>
        <p:txBody>
          <a:bodyPr anchor="ctr" anchorCtr="false"/>
          <a:p>
            <a:pPr lvl="0"/>
            <a:r>
              <a:rPr lang="zh-CN" altLang="en-US"/>
              <a:t>单击此处编辑母版标题样式</a:t>
            </a:r>
            <a:endParaRPr lang="zh-CN" altLang="en-US"/>
          </a:p>
        </p:txBody>
      </p:sp>
      <p:sp>
        <p:nvSpPr>
          <p:cNvPr id="1027" name="Rectangle 3"/>
          <p:cNvSpPr>
            <a:spLocks noGrp="true"/>
          </p:cNvSpPr>
          <p:nvPr>
            <p:ph type="body"/>
          </p:nvPr>
        </p:nvSpPr>
        <p:spPr>
          <a:xfrm>
            <a:off x="457200" y="1600200"/>
            <a:ext cx="8229600" cy="4525963"/>
          </a:xfrm>
          <a:prstGeom prst="rect">
            <a:avLst/>
          </a:prstGeom>
          <a:noFill/>
          <a:ln w="9525">
            <a:noFill/>
          </a:ln>
        </p:spPr>
        <p:txBody>
          <a:bodyPr anchor="t" anchorCtr="fals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Rectangle 4"/>
          <p:cNvSpPr>
            <a:spLocks noGrp="true"/>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80604020202020204" pitchFamily="34" charset="0"/>
            </a:endParaRPr>
          </a:p>
        </p:txBody>
      </p:sp>
      <p:sp>
        <p:nvSpPr>
          <p:cNvPr id="1029" name="Rectangle 5"/>
          <p:cNvSpPr>
            <a:spLocks noGrp="true"/>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80604020202020204" pitchFamily="34" charset="0"/>
            </a:endParaRPr>
          </a:p>
        </p:txBody>
      </p:sp>
      <p:sp>
        <p:nvSpPr>
          <p:cNvPr id="1030" name="Rectangle 6"/>
          <p:cNvSpPr>
            <a:spLocks noGrp="true"/>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0" fontAlgn="base" latinLnBrk="0" hangingPunct="0">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0" fontAlgn="base" latinLnBrk="0" hangingPunct="0">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DejaVu Sans" panose="020B0603030804020204" charset="2"/>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2pPr>
      <a:lvl3pPr marL="914400" lvl="2"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3pPr>
      <a:lvl4pPr marL="1371600" lvl="3"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4pPr>
      <a:lvl5pPr marL="1828800" lvl="4"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5pPr>
      <a:lvl6pPr marL="2286000" lvl="5"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6pPr>
      <a:lvl7pPr marL="2743200" lvl="6"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7pPr>
      <a:lvl8pPr marL="3200400" lvl="7"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8pPr>
      <a:lvl9pPr marL="3657600" lvl="8"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Grp="true"/>
          </p:cNvSpPr>
          <p:nvPr>
            <p:ph type="title"/>
          </p:nvPr>
        </p:nvSpPr>
        <p:spPr>
          <a:xfrm>
            <a:off x="457200" y="274638"/>
            <a:ext cx="8229600" cy="1143000"/>
          </a:xfrm>
          <a:prstGeom prst="rect">
            <a:avLst/>
          </a:prstGeom>
          <a:noFill/>
          <a:ln w="9525">
            <a:noFill/>
          </a:ln>
        </p:spPr>
        <p:txBody>
          <a:bodyPr anchor="ctr" anchorCtr="false"/>
          <a:p>
            <a:pPr lvl="0"/>
            <a:r>
              <a:rPr lang="zh-CN" altLang="en-US"/>
              <a:t>单击此处编辑母版标题样式</a:t>
            </a:r>
            <a:endParaRPr lang="zh-CN" altLang="en-US"/>
          </a:p>
        </p:txBody>
      </p:sp>
      <p:sp>
        <p:nvSpPr>
          <p:cNvPr id="1027" name="Rectangle 3"/>
          <p:cNvSpPr>
            <a:spLocks noGrp="true"/>
          </p:cNvSpPr>
          <p:nvPr>
            <p:ph type="body"/>
          </p:nvPr>
        </p:nvSpPr>
        <p:spPr>
          <a:xfrm>
            <a:off x="457200" y="1600200"/>
            <a:ext cx="8229600" cy="4525963"/>
          </a:xfrm>
          <a:prstGeom prst="rect">
            <a:avLst/>
          </a:prstGeom>
          <a:noFill/>
          <a:ln w="9525">
            <a:noFill/>
          </a:ln>
        </p:spPr>
        <p:txBody>
          <a:bodyPr anchor="t" anchorCtr="fals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Rectangle 4"/>
          <p:cNvSpPr>
            <a:spLocks noGrp="true"/>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80604020202020204" pitchFamily="34" charset="0"/>
            </a:endParaRPr>
          </a:p>
        </p:txBody>
      </p:sp>
      <p:sp>
        <p:nvSpPr>
          <p:cNvPr id="1029" name="Rectangle 5"/>
          <p:cNvSpPr>
            <a:spLocks noGrp="true"/>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80604020202020204" pitchFamily="34" charset="0"/>
            </a:endParaRPr>
          </a:p>
        </p:txBody>
      </p:sp>
      <p:sp>
        <p:nvSpPr>
          <p:cNvPr id="1030" name="Rectangle 6"/>
          <p:cNvSpPr>
            <a:spLocks noGrp="true"/>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80604020202020204" pitchFamily="34" charset="0"/>
                <a:ea typeface="宋体" panose="02010600030101010101" pitchFamily="2" charset="-122"/>
                <a:cs typeface="+mn-cs"/>
              </a:rPr>
            </a:fld>
            <a:endParaRPr lang="zh-CN" altLang="en-US" strike="noStrike" noProof="1">
              <a:latin typeface="Arial" panose="0208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0" fontAlgn="base" latinLnBrk="0" hangingPunct="0">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0" fontAlgn="base" latinLnBrk="0" hangingPunct="0">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DejaVu Sans" panose="020B0603030804020204" charset="2"/>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2pPr>
      <a:lvl3pPr marL="914400" lvl="2"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3pPr>
      <a:lvl4pPr marL="1371600" lvl="3"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4pPr>
      <a:lvl5pPr marL="1828800" lvl="4"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5pPr>
      <a:lvl6pPr marL="2286000" lvl="5"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6pPr>
      <a:lvl7pPr marL="2743200" lvl="6"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7pPr>
      <a:lvl8pPr marL="3200400" lvl="7"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8pPr>
      <a:lvl9pPr marL="3657600" lvl="8"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2.xml"/><Relationship Id="rId7" Type="http://schemas.openxmlformats.org/officeDocument/2006/relationships/tags" Target="../tags/tag2.xml"/><Relationship Id="rId6" Type="http://schemas.openxmlformats.org/officeDocument/2006/relationships/tags" Target="../tags/tag1.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5" Type="http://schemas.openxmlformats.org/officeDocument/2006/relationships/slideLayout" Target="../slideLayouts/slideLayout13.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13.xml"/><Relationship Id="rId4" Type="http://schemas.openxmlformats.org/officeDocument/2006/relationships/tags" Target="../tags/tag11.xml"/><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s>
</file>

<file path=ppt/slides/_rels/slide5.xml.rels><?xml version="1.0" encoding="UTF-8" standalone="yes"?>
<Relationships xmlns="http://schemas.openxmlformats.org/package/2006/relationships"><Relationship Id="rId9" Type="http://schemas.openxmlformats.org/officeDocument/2006/relationships/tags" Target="../tags/tag20.xml"/><Relationship Id="rId8" Type="http://schemas.openxmlformats.org/officeDocument/2006/relationships/tags" Target="../tags/tag19.xml"/><Relationship Id="rId7" Type="http://schemas.openxmlformats.org/officeDocument/2006/relationships/tags" Target="../tags/tag18.xml"/><Relationship Id="rId6" Type="http://schemas.openxmlformats.org/officeDocument/2006/relationships/tags" Target="../tags/tag17.xml"/><Relationship Id="rId5" Type="http://schemas.openxmlformats.org/officeDocument/2006/relationships/tags" Target="../tags/tag16.xml"/><Relationship Id="rId4" Type="http://schemas.openxmlformats.org/officeDocument/2006/relationships/tags" Target="../tags/tag15.xml"/><Relationship Id="rId3" Type="http://schemas.openxmlformats.org/officeDocument/2006/relationships/tags" Target="../tags/tag14.xml"/><Relationship Id="rId2" Type="http://schemas.openxmlformats.org/officeDocument/2006/relationships/tags" Target="../tags/tag13.xml"/><Relationship Id="rId13" Type="http://schemas.openxmlformats.org/officeDocument/2006/relationships/slideLayout" Target="../slideLayouts/slideLayout13.xml"/><Relationship Id="rId12" Type="http://schemas.openxmlformats.org/officeDocument/2006/relationships/tags" Target="../tags/tag23.xml"/><Relationship Id="rId11" Type="http://schemas.openxmlformats.org/officeDocument/2006/relationships/tags" Target="../tags/tag22.xml"/><Relationship Id="rId10" Type="http://schemas.openxmlformats.org/officeDocument/2006/relationships/tags" Target="../tags/tag21.xml"/><Relationship Id="rId1" Type="http://schemas.openxmlformats.org/officeDocument/2006/relationships/tags" Target="../tags/tag12.xml"/></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13.xml"/><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13.xml"/><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s>
</file>

<file path=ppt/slides/_rels/slide8.xml.rels><?xml version="1.0" encoding="UTF-8" standalone="yes"?>
<Relationships xmlns="http://schemas.openxmlformats.org/package/2006/relationships"><Relationship Id="rId9" Type="http://schemas.openxmlformats.org/officeDocument/2006/relationships/slideLayout" Target="../slideLayouts/slideLayout13.xml"/><Relationship Id="rId8" Type="http://schemas.openxmlformats.org/officeDocument/2006/relationships/tags" Target="../tags/tag32.xml"/><Relationship Id="rId7" Type="http://schemas.microsoft.com/office/2007/relationships/diagramDrawing" Target="../diagrams/drawing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3" Type="http://schemas.openxmlformats.org/officeDocument/2006/relationships/diagramData" Target="../diagrams/data2.xml"/><Relationship Id="rId2" Type="http://schemas.openxmlformats.org/officeDocument/2006/relationships/tags" Target="../tags/tag31.xml"/><Relationship Id="rId1" Type="http://schemas.openxmlformats.org/officeDocument/2006/relationships/tags" Target="../tags/tag30.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p:sp>
        <p:nvSpPr>
          <p:cNvPr id="2049" name="标题 3073"/>
          <p:cNvSpPr>
            <a:spLocks noGrp="true"/>
          </p:cNvSpPr>
          <p:nvPr>
            <p:ph type="ctrTitle"/>
          </p:nvPr>
        </p:nvSpPr>
        <p:spPr>
          <a:xfrm>
            <a:off x="133350" y="1556383"/>
            <a:ext cx="8877300" cy="1470025"/>
          </a:xfrm>
        </p:spPr>
        <p:txBody>
          <a:bodyPr anchor="ctr" anchorCtr="false"/>
          <a:p>
            <a:pPr defTabSz="914400" fontAlgn="base">
              <a:buSzTx/>
              <a:buNone/>
            </a:pPr>
            <a:r>
              <a:rPr lang="zh-CN" sz="4800" b="1" strike="noStrike" kern="1200" baseline="0" noProof="1">
                <a:ln w="22225">
                  <a:solidFill>
                    <a:schemeClr val="accent2"/>
                  </a:solidFill>
                  <a:prstDash val="solid"/>
                </a:ln>
                <a:solidFill>
                  <a:schemeClr val="accent1"/>
                </a:solidFill>
                <a:effectLst/>
                <a:latin typeface="+mj-lt"/>
                <a:ea typeface="+mj-ea"/>
                <a:cs typeface="+mj-cs"/>
              </a:rPr>
              <a:t>广西中小学幼儿园教师培训</a:t>
            </a:r>
            <a:br>
              <a:rPr lang="zh-CN" sz="4800" b="1" strike="noStrike" kern="1200" baseline="0" noProof="1">
                <a:ln w="22225">
                  <a:solidFill>
                    <a:schemeClr val="accent2"/>
                  </a:solidFill>
                  <a:prstDash val="solid"/>
                </a:ln>
                <a:solidFill>
                  <a:schemeClr val="accent1"/>
                </a:solidFill>
                <a:effectLst/>
                <a:latin typeface="+mj-lt"/>
                <a:ea typeface="+mj-ea"/>
                <a:cs typeface="+mj-cs"/>
              </a:rPr>
            </a:br>
            <a:r>
              <a:rPr lang="zh-CN" sz="4800" b="1" strike="noStrike" kern="1200" baseline="0" noProof="1">
                <a:ln w="22225">
                  <a:solidFill>
                    <a:schemeClr val="accent2"/>
                  </a:solidFill>
                  <a:prstDash val="solid"/>
                </a:ln>
                <a:solidFill>
                  <a:schemeClr val="accent1"/>
                </a:solidFill>
                <a:effectLst/>
                <a:latin typeface="+mj-lt"/>
                <a:ea typeface="+mj-ea"/>
                <a:cs typeface="+mj-cs"/>
              </a:rPr>
              <a:t>“十四五”规划</a:t>
            </a:r>
            <a:endParaRPr lang="zh-CN" altLang="zh-CN" sz="4800" b="1" strike="noStrike" kern="1200" baseline="0" noProof="1">
              <a:ln w="22225">
                <a:solidFill>
                  <a:schemeClr val="accent2"/>
                </a:solidFill>
                <a:prstDash val="solid"/>
              </a:ln>
              <a:solidFill>
                <a:schemeClr val="accent1"/>
              </a:solidFill>
              <a:effectLst/>
              <a:latin typeface="+mj-lt"/>
              <a:ea typeface="+mj-ea"/>
              <a:cs typeface="+mj-cs"/>
            </a:endParaRPr>
          </a:p>
        </p:txBody>
      </p:sp>
      <p:graphicFrame>
        <p:nvGraphicFramePr>
          <p:cNvPr id="5" name="图示 4"/>
          <p:cNvGraphicFramePr/>
          <p:nvPr/>
        </p:nvGraphicFramePr>
        <p:xfrm>
          <a:off x="1835785" y="4077335"/>
          <a:ext cx="5866765" cy="214503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3" name="波形 2"/>
          <p:cNvSpPr/>
          <p:nvPr/>
        </p:nvSpPr>
        <p:spPr>
          <a:xfrm>
            <a:off x="2771775" y="3573145"/>
            <a:ext cx="3239770" cy="1440180"/>
          </a:xfrm>
          <a:prstGeom prst="wav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r>
              <a:rPr lang="zh-CN" altLang="en-US" sz="4000">
                <a:solidFill>
                  <a:srgbClr val="FF0000"/>
                </a:solidFill>
              </a:rPr>
              <a:t>一图读懂</a:t>
            </a:r>
            <a:endParaRPr lang="zh-CN" altLang="en-US" sz="4000">
              <a:solidFill>
                <a:srgbClr val="FF0000"/>
              </a:solidFill>
            </a:endParaRPr>
          </a:p>
        </p:txBody>
      </p:sp>
      <p:sp>
        <p:nvSpPr>
          <p:cNvPr id="6" name="矩形 5"/>
          <p:cNvSpPr/>
          <p:nvPr>
            <p:custDataLst>
              <p:tags r:id="rId6"/>
            </p:custDataLst>
          </p:nvPr>
        </p:nvSpPr>
        <p:spPr>
          <a:xfrm>
            <a:off x="-8255" y="0"/>
            <a:ext cx="9159875" cy="39306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5400" b="1">
              <a:solidFill>
                <a:schemeClr val="lt1"/>
              </a:solidFill>
              <a:latin typeface="黑体" panose="02010609060101010101" charset="-122"/>
              <a:ea typeface="黑体" panose="02010609060101010101" charset="-122"/>
            </a:endParaRPr>
          </a:p>
        </p:txBody>
      </p:sp>
      <p:sp>
        <p:nvSpPr>
          <p:cNvPr id="7" name="矩形 6"/>
          <p:cNvSpPr/>
          <p:nvPr>
            <p:custDataLst>
              <p:tags r:id="rId7"/>
            </p:custDataLst>
          </p:nvPr>
        </p:nvSpPr>
        <p:spPr>
          <a:xfrm>
            <a:off x="0" y="6453505"/>
            <a:ext cx="9159875" cy="39306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5400" b="1">
              <a:solidFill>
                <a:schemeClr val="lt1"/>
              </a:solidFill>
              <a:latin typeface="黑体" panose="02010609060101010101" charset="-122"/>
              <a:ea typeface="黑体" panose="02010609060101010101"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p:sp>
        <p:nvSpPr>
          <p:cNvPr id="2" name="标题 1"/>
          <p:cNvSpPr>
            <a:spLocks noGrp="true"/>
          </p:cNvSpPr>
          <p:nvPr>
            <p:ph type="title"/>
          </p:nvPr>
        </p:nvSpPr>
        <p:spPr>
          <a:xfrm>
            <a:off x="457200" y="188278"/>
            <a:ext cx="8229600" cy="1143000"/>
          </a:xfrm>
        </p:spPr>
        <p:txBody>
          <a:bodyPr/>
          <a:p>
            <a:endParaRPr lang="zh-CN" altLang="en-US"/>
          </a:p>
        </p:txBody>
      </p:sp>
      <p:sp>
        <p:nvSpPr>
          <p:cNvPr id="3" name="内容占位符 2"/>
          <p:cNvSpPr>
            <a:spLocks noGrp="true"/>
          </p:cNvSpPr>
          <p:nvPr>
            <p:ph idx="1"/>
          </p:nvPr>
        </p:nvSpPr>
        <p:spPr>
          <a:xfrm>
            <a:off x="2771775" y="1412875"/>
            <a:ext cx="3636010" cy="720725"/>
          </a:xfrm>
          <a:ln w="28575" cmpd="thickThin">
            <a:solidFill>
              <a:schemeClr val="accent1">
                <a:shade val="50000"/>
              </a:schemeClr>
            </a:solidFill>
            <a:prstDash val="sysDot"/>
          </a:ln>
        </p:spPr>
        <p:txBody>
          <a:bodyPr>
            <a:scene3d>
              <a:camera prst="orthographicFront"/>
              <a:lightRig rig="soft" dir="t">
                <a:rot lat="0" lon="0" rev="15600000"/>
              </a:lightRig>
            </a:scene3d>
            <a:sp3d extrusionH="57150" prstMaterial="softEdge">
              <a:bevelT w="25400" h="38100"/>
            </a:sp3d>
          </a:bodyPr>
          <a:p>
            <a:pPr marL="0" indent="0" algn="ctr">
              <a:buNone/>
            </a:pPr>
            <a:r>
              <a:rPr lang="zh-CN" altLang="en-US" sz="4000">
                <a:solidFill>
                  <a:srgbClr val="7030A0"/>
                </a:solidFill>
                <a:effectLst/>
                <a:latin typeface="方正黑体_GBK" panose="02000000000000000000" charset="-122"/>
                <a:ea typeface="方正黑体_GBK" panose="02000000000000000000" charset="-122"/>
              </a:rPr>
              <a:t>编制背景</a:t>
            </a:r>
            <a:endParaRPr lang="zh-CN" altLang="en-US" sz="4000">
              <a:solidFill>
                <a:schemeClr val="accent4"/>
              </a:solidFill>
            </a:endParaRPr>
          </a:p>
          <a:p>
            <a:pPr algn="ctr"/>
            <a:endParaRPr lang="zh-CN" altLang="en-US" sz="4000">
              <a:solidFill>
                <a:schemeClr val="accent4"/>
              </a:solidFill>
            </a:endParaRPr>
          </a:p>
          <a:p>
            <a:pPr algn="ctr"/>
            <a:endParaRPr lang="zh-CN" altLang="en-US" sz="4000">
              <a:solidFill>
                <a:schemeClr val="accent4"/>
              </a:solidFill>
            </a:endParaRPr>
          </a:p>
          <a:p>
            <a:endParaRPr lang="zh-CN" altLang="en-US" sz="4000">
              <a:solidFill>
                <a:schemeClr val="accent4"/>
              </a:solidFill>
            </a:endParaRPr>
          </a:p>
        </p:txBody>
      </p:sp>
      <p:sp>
        <p:nvSpPr>
          <p:cNvPr id="4" name="矩形 3"/>
          <p:cNvSpPr/>
          <p:nvPr>
            <p:custDataLst>
              <p:tags r:id="rId1"/>
            </p:custDataLst>
          </p:nvPr>
        </p:nvSpPr>
        <p:spPr>
          <a:xfrm>
            <a:off x="-8255" y="0"/>
            <a:ext cx="9159875" cy="1089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5400" b="1">
                <a:solidFill>
                  <a:schemeClr val="lt1"/>
                </a:solidFill>
                <a:latin typeface="黑体" panose="02010609060101010101" charset="-122"/>
                <a:ea typeface="黑体" panose="02010609060101010101" charset="-122"/>
              </a:rPr>
              <a:t>目</a:t>
            </a:r>
            <a:r>
              <a:rPr lang="en-US" altLang="zh-CN" sz="5400" b="1">
                <a:solidFill>
                  <a:schemeClr val="lt1"/>
                </a:solidFill>
                <a:latin typeface="黑体" panose="02010609060101010101" charset="-122"/>
                <a:ea typeface="黑体" panose="02010609060101010101" charset="-122"/>
              </a:rPr>
              <a:t>  </a:t>
            </a:r>
            <a:r>
              <a:rPr lang="zh-CN" altLang="en-US" sz="5400" b="1">
                <a:solidFill>
                  <a:schemeClr val="lt1"/>
                </a:solidFill>
                <a:latin typeface="黑体" panose="02010609060101010101" charset="-122"/>
                <a:ea typeface="黑体" panose="02010609060101010101" charset="-122"/>
              </a:rPr>
              <a:t>录</a:t>
            </a:r>
            <a:endParaRPr lang="zh-CN" altLang="en-US" sz="5400" b="1">
              <a:solidFill>
                <a:schemeClr val="lt1"/>
              </a:solidFill>
              <a:latin typeface="黑体" panose="02010609060101010101" charset="-122"/>
              <a:ea typeface="黑体" panose="02010609060101010101" charset="-122"/>
            </a:endParaRPr>
          </a:p>
        </p:txBody>
      </p:sp>
      <p:sp>
        <p:nvSpPr>
          <p:cNvPr id="6" name="文本框 5"/>
          <p:cNvSpPr txBox="true"/>
          <p:nvPr/>
        </p:nvSpPr>
        <p:spPr>
          <a:xfrm>
            <a:off x="2771775" y="2493010"/>
            <a:ext cx="3635375" cy="706755"/>
          </a:xfrm>
          <a:prstGeom prst="rect">
            <a:avLst/>
          </a:prstGeom>
          <a:noFill/>
          <a:ln w="28575" cmpd="thickThin">
            <a:solidFill>
              <a:schemeClr val="accent1">
                <a:shade val="50000"/>
              </a:schemeClr>
            </a:solidFill>
            <a:prstDash val="sysDot"/>
          </a:ln>
        </p:spPr>
        <p:txBody>
          <a:bodyPr wrap="square" rtlCol="0">
            <a:spAutoFit/>
          </a:bodyPr>
          <a:p>
            <a:pPr algn="ctr"/>
            <a:r>
              <a:rPr lang="zh-CN" altLang="en-US" sz="4000">
                <a:solidFill>
                  <a:srgbClr val="7030A0"/>
                </a:solidFill>
                <a:latin typeface="方正黑体_GBK" panose="02000000000000000000" charset="-122"/>
                <a:ea typeface="方正黑体_GBK" panose="02000000000000000000" charset="-122"/>
              </a:rPr>
              <a:t>指导思想</a:t>
            </a:r>
            <a:endParaRPr lang="zh-CN" altLang="en-US" sz="4000">
              <a:solidFill>
                <a:srgbClr val="7030A0"/>
              </a:solidFill>
              <a:latin typeface="方正黑体_GBK" panose="02000000000000000000" charset="-122"/>
              <a:ea typeface="方正黑体_GBK" panose="02000000000000000000" charset="-122"/>
            </a:endParaRPr>
          </a:p>
        </p:txBody>
      </p:sp>
      <p:sp>
        <p:nvSpPr>
          <p:cNvPr id="7" name="文本框 6"/>
          <p:cNvSpPr txBox="true"/>
          <p:nvPr/>
        </p:nvSpPr>
        <p:spPr>
          <a:xfrm>
            <a:off x="2772410" y="3608705"/>
            <a:ext cx="3635375" cy="706755"/>
          </a:xfrm>
          <a:prstGeom prst="rect">
            <a:avLst/>
          </a:prstGeom>
          <a:noFill/>
          <a:ln w="28575" cmpd="thickThin">
            <a:solidFill>
              <a:schemeClr val="accent1">
                <a:shade val="50000"/>
              </a:schemeClr>
            </a:solidFill>
            <a:prstDash val="sysDot"/>
          </a:ln>
        </p:spPr>
        <p:txBody>
          <a:bodyPr wrap="square" rtlCol="0">
            <a:spAutoFit/>
          </a:bodyPr>
          <a:p>
            <a:pPr algn="ctr"/>
            <a:r>
              <a:rPr lang="zh-CN" altLang="en-US" sz="4000">
                <a:solidFill>
                  <a:srgbClr val="7030A0"/>
                </a:solidFill>
                <a:latin typeface="方正黑体_GBK" panose="02000000000000000000" charset="-122"/>
                <a:ea typeface="方正黑体_GBK" panose="02000000000000000000" charset="-122"/>
              </a:rPr>
              <a:t>主要目标</a:t>
            </a:r>
            <a:endParaRPr lang="zh-CN" altLang="en-US" sz="4000">
              <a:solidFill>
                <a:srgbClr val="7030A0"/>
              </a:solidFill>
              <a:latin typeface="方正黑体_GBK" panose="02000000000000000000" charset="-122"/>
              <a:ea typeface="方正黑体_GBK" panose="02000000000000000000" charset="-122"/>
            </a:endParaRPr>
          </a:p>
        </p:txBody>
      </p:sp>
      <p:sp>
        <p:nvSpPr>
          <p:cNvPr id="8" name="文本框 7"/>
          <p:cNvSpPr txBox="true"/>
          <p:nvPr/>
        </p:nvSpPr>
        <p:spPr>
          <a:xfrm>
            <a:off x="2773045" y="4725035"/>
            <a:ext cx="3634740" cy="706755"/>
          </a:xfrm>
          <a:prstGeom prst="rect">
            <a:avLst/>
          </a:prstGeom>
          <a:noFill/>
          <a:ln w="28575" cmpd="thickThin">
            <a:solidFill>
              <a:schemeClr val="accent1">
                <a:shade val="50000"/>
              </a:schemeClr>
            </a:solidFill>
            <a:prstDash val="sysDot"/>
          </a:ln>
        </p:spPr>
        <p:txBody>
          <a:bodyPr wrap="square" rtlCol="0">
            <a:spAutoFit/>
          </a:bodyPr>
          <a:p>
            <a:pPr algn="ctr"/>
            <a:r>
              <a:rPr lang="zh-CN" altLang="en-US" sz="4000">
                <a:solidFill>
                  <a:srgbClr val="7030A0"/>
                </a:solidFill>
                <a:latin typeface="方正黑体_GBK" panose="02000000000000000000" charset="-122"/>
                <a:ea typeface="方正黑体_GBK" panose="02000000000000000000" charset="-122"/>
              </a:rPr>
              <a:t>主要任务</a:t>
            </a:r>
            <a:endParaRPr lang="zh-CN" altLang="en-US" sz="4000">
              <a:solidFill>
                <a:srgbClr val="7030A0"/>
              </a:solidFill>
              <a:latin typeface="方正黑体_GBK" panose="02000000000000000000" charset="-122"/>
              <a:ea typeface="方正黑体_GBK" panose="02000000000000000000" charset="-122"/>
            </a:endParaRPr>
          </a:p>
        </p:txBody>
      </p:sp>
      <p:sp>
        <p:nvSpPr>
          <p:cNvPr id="9" name="文本框 8"/>
          <p:cNvSpPr txBox="true"/>
          <p:nvPr/>
        </p:nvSpPr>
        <p:spPr>
          <a:xfrm>
            <a:off x="2773045" y="5805170"/>
            <a:ext cx="3633470" cy="706755"/>
          </a:xfrm>
          <a:prstGeom prst="rect">
            <a:avLst/>
          </a:prstGeom>
          <a:noFill/>
          <a:ln w="28575" cmpd="thickThin">
            <a:solidFill>
              <a:schemeClr val="accent1">
                <a:shade val="50000"/>
              </a:schemeClr>
            </a:solidFill>
            <a:prstDash val="sysDot"/>
          </a:ln>
        </p:spPr>
        <p:txBody>
          <a:bodyPr wrap="square" rtlCol="0">
            <a:spAutoFit/>
          </a:bodyPr>
          <a:p>
            <a:pPr algn="ctr"/>
            <a:r>
              <a:rPr lang="zh-CN" altLang="en-US" sz="4000">
                <a:solidFill>
                  <a:srgbClr val="7030A0"/>
                </a:solidFill>
                <a:latin typeface="方正黑体_GBK" panose="02000000000000000000" charset="-122"/>
                <a:ea typeface="方正黑体_GBK" panose="02000000000000000000" charset="-122"/>
              </a:rPr>
              <a:t>保障措施</a:t>
            </a:r>
            <a:endParaRPr lang="zh-CN" altLang="en-US" sz="4000">
              <a:solidFill>
                <a:srgbClr val="7030A0"/>
              </a:solidFill>
              <a:latin typeface="方正黑体_GBK" panose="02000000000000000000" charset="-122"/>
              <a:ea typeface="方正黑体_GBK" panose="02000000000000000000"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p:sp>
        <p:nvSpPr>
          <p:cNvPr id="2" name="矩形 1"/>
          <p:cNvSpPr/>
          <p:nvPr>
            <p:custDataLst>
              <p:tags r:id="rId1"/>
            </p:custDataLst>
          </p:nvPr>
        </p:nvSpPr>
        <p:spPr>
          <a:xfrm>
            <a:off x="0" y="0"/>
            <a:ext cx="1069340" cy="6857365"/>
          </a:xfrm>
          <a:prstGeom prst="rect">
            <a:avLst/>
          </a:prstGeom>
          <a:solidFill>
            <a:schemeClr val="accent1">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015">
              <a:solidFill>
                <a:schemeClr val="lt1"/>
              </a:solidFill>
            </a:endParaRPr>
          </a:p>
        </p:txBody>
      </p:sp>
      <p:sp>
        <p:nvSpPr>
          <p:cNvPr id="7" name="文本框 6"/>
          <p:cNvSpPr txBox="true"/>
          <p:nvPr>
            <p:custDataLst>
              <p:tags r:id="rId2"/>
            </p:custDataLst>
          </p:nvPr>
        </p:nvSpPr>
        <p:spPr>
          <a:xfrm>
            <a:off x="56515" y="304165"/>
            <a:ext cx="1012825" cy="6249670"/>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false">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marL="0" indent="0" algn="ctr">
              <a:lnSpc>
                <a:spcPct val="100000"/>
              </a:lnSpc>
              <a:spcBef>
                <a:spcPts val="0"/>
              </a:spcBef>
              <a:spcAft>
                <a:spcPts val="0"/>
              </a:spcAft>
              <a:buSzPct val="100000"/>
              <a:buNone/>
            </a:pPr>
            <a:r>
              <a:rPr lang="zh-CN" altLang="en-US">
                <a:solidFill>
                  <a:schemeClr val="lt1"/>
                </a:solidFill>
                <a:latin typeface="Arial" panose="02080604020202020204" pitchFamily="34" charset="0"/>
              </a:rPr>
              <a:t>编</a:t>
            </a:r>
            <a:endParaRPr lang="zh-CN" altLang="en-US">
              <a:solidFill>
                <a:schemeClr val="lt1"/>
              </a:solidFill>
              <a:latin typeface="Arial" panose="02080604020202020204" pitchFamily="34" charset="0"/>
            </a:endParaRPr>
          </a:p>
          <a:p>
            <a:pPr marL="0" indent="0" algn="ctr">
              <a:lnSpc>
                <a:spcPct val="100000"/>
              </a:lnSpc>
              <a:spcBef>
                <a:spcPts val="0"/>
              </a:spcBef>
              <a:spcAft>
                <a:spcPts val="0"/>
              </a:spcAft>
              <a:buSzPct val="100000"/>
              <a:buNone/>
            </a:pPr>
            <a:r>
              <a:rPr lang="zh-CN" altLang="en-US">
                <a:solidFill>
                  <a:schemeClr val="lt1"/>
                </a:solidFill>
                <a:latin typeface="Arial" panose="02080604020202020204" pitchFamily="34" charset="0"/>
              </a:rPr>
              <a:t>制</a:t>
            </a:r>
            <a:endParaRPr lang="zh-CN" altLang="en-US">
              <a:solidFill>
                <a:schemeClr val="lt1"/>
              </a:solidFill>
              <a:latin typeface="Arial" panose="02080604020202020204" pitchFamily="34" charset="0"/>
            </a:endParaRPr>
          </a:p>
          <a:p>
            <a:pPr marL="0" indent="0" algn="ctr">
              <a:lnSpc>
                <a:spcPct val="100000"/>
              </a:lnSpc>
              <a:spcBef>
                <a:spcPts val="0"/>
              </a:spcBef>
              <a:spcAft>
                <a:spcPts val="0"/>
              </a:spcAft>
              <a:buSzPct val="100000"/>
              <a:buNone/>
            </a:pPr>
            <a:r>
              <a:rPr lang="zh-CN" altLang="en-US">
                <a:solidFill>
                  <a:schemeClr val="lt1"/>
                </a:solidFill>
                <a:latin typeface="Arial" panose="02080604020202020204" pitchFamily="34" charset="0"/>
              </a:rPr>
              <a:t>背</a:t>
            </a:r>
            <a:endParaRPr lang="zh-CN" altLang="en-US">
              <a:solidFill>
                <a:schemeClr val="lt1"/>
              </a:solidFill>
              <a:latin typeface="Arial" panose="02080604020202020204" pitchFamily="34" charset="0"/>
            </a:endParaRPr>
          </a:p>
          <a:p>
            <a:pPr marL="0" indent="0" algn="ctr">
              <a:lnSpc>
                <a:spcPct val="100000"/>
              </a:lnSpc>
              <a:spcBef>
                <a:spcPts val="0"/>
              </a:spcBef>
              <a:spcAft>
                <a:spcPts val="0"/>
              </a:spcAft>
              <a:buSzPct val="100000"/>
              <a:buNone/>
            </a:pPr>
            <a:r>
              <a:rPr lang="zh-CN" altLang="en-US">
                <a:solidFill>
                  <a:schemeClr val="lt1"/>
                </a:solidFill>
                <a:latin typeface="Arial" panose="02080604020202020204" pitchFamily="34" charset="0"/>
              </a:rPr>
              <a:t>景</a:t>
            </a:r>
            <a:endParaRPr lang="zh-CN" altLang="en-US">
              <a:solidFill>
                <a:schemeClr val="lt1"/>
              </a:solidFill>
              <a:latin typeface="Arial" panose="02080604020202020204" pitchFamily="34" charset="0"/>
            </a:endParaRPr>
          </a:p>
        </p:txBody>
      </p:sp>
      <p:sp>
        <p:nvSpPr>
          <p:cNvPr id="4" name="内容占位符 2"/>
          <p:cNvSpPr>
            <a:spLocks noGrp="true"/>
          </p:cNvSpPr>
          <p:nvPr>
            <p:custDataLst>
              <p:tags r:id="rId3"/>
            </p:custDataLst>
          </p:nvPr>
        </p:nvSpPr>
        <p:spPr>
          <a:xfrm>
            <a:off x="1331595" y="188595"/>
            <a:ext cx="7574915" cy="6365240"/>
          </a:xfrm>
          <a:prstGeom prst="rect">
            <a:avLst/>
          </a:prstGeom>
          <a:noFill/>
          <a:ln w="28575" cmpd="sng">
            <a:solidFill>
              <a:schemeClr val="accent1">
                <a:shade val="50000"/>
              </a:schemeClr>
            </a:solidFill>
            <a:prstDash val="sysDot"/>
          </a:ln>
        </p:spPr>
        <p:txBody>
          <a:bodyPr anchor="t" anchorCtr="false"/>
          <a:lst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0" fontAlgn="base" latinLnBrk="0" hangingPunct="0">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0" fontAlgn="base" latinLnBrk="0" hangingPunct="0">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9pPr>
          </a:lstStyle>
          <a:p>
            <a:pPr marL="0" marR="0" indent="0" algn="just" defTabSz="914400" rtl="0" eaLnBrk="1" fontAlgn="base" latinLnBrk="0" hangingPunct="1">
              <a:lnSpc>
                <a:spcPct val="100000"/>
              </a:lnSpc>
              <a:spcBef>
                <a:spcPct val="20000"/>
              </a:spcBef>
              <a:spcAft>
                <a:spcPct val="0"/>
              </a:spcAft>
              <a:buClrTx/>
              <a:buSzTx/>
              <a:buFontTx/>
              <a:buNone/>
            </a:pPr>
            <a:endParaRPr kumimoji="0" lang="zh-CN" altLang="en-US" sz="2200" b="0" i="0" u="none" strike="noStrike" kern="1200" cap="none" spc="0" normalizeH="0" baseline="0" noProof="1">
              <a:solidFill>
                <a:schemeClr val="dk1"/>
              </a:solidFill>
              <a:latin typeface="仿宋" panose="02010609060101010101" charset="-122"/>
              <a:ea typeface="仿宋" panose="02010609060101010101" charset="-122"/>
              <a:cs typeface="+mn-cs"/>
            </a:endParaRPr>
          </a:p>
          <a:p>
            <a:pPr marL="0" marR="0" indent="0" algn="just" defTabSz="914400" rtl="0" eaLnBrk="1" fontAlgn="base" latinLnBrk="0" hangingPunct="1">
              <a:lnSpc>
                <a:spcPct val="100000"/>
              </a:lnSpc>
              <a:spcBef>
                <a:spcPct val="20000"/>
              </a:spcBef>
              <a:spcAft>
                <a:spcPct val="0"/>
              </a:spcAft>
              <a:buClrTx/>
              <a:buSzTx/>
              <a:buFontTx/>
              <a:buNone/>
            </a:pPr>
            <a:r>
              <a:rPr kumimoji="0" lang="zh-CN" altLang="en-US" sz="2200" b="0" i="0" u="none" strike="noStrike" kern="1200" cap="none" spc="0" normalizeH="0" baseline="0" noProof="1">
                <a:solidFill>
                  <a:schemeClr val="dk1"/>
                </a:solidFill>
                <a:latin typeface="仿宋" panose="02010609060101010101" charset="-122"/>
                <a:ea typeface="仿宋" panose="02010609060101010101" charset="-122"/>
                <a:cs typeface="+mn-cs"/>
              </a:rPr>
              <a:t>“十四五”时期是我区抢抓国家重大战略机遇、推动教育发展成势见效的关键时期。教师是教育工作的中坚力量，新时代教育高质量发展对师资队伍提出了更高更新的要求，建设一支师德高尚、业务精湛、结构合理、充满活力、适应壮美广西新发展需要的教师队伍，首要前提是构建一个更为健全的教师培养培训体系，要推动教师队伍建设高质量发展，就必须确保教师培训优先发展。《广西中小学幼儿园教师培训</a:t>
            </a:r>
            <a:br>
              <a:rPr kumimoji="0" lang="zh-CN" altLang="en-US" sz="2200" b="0" i="0" u="none" strike="noStrike" kern="1200" cap="none" spc="0" normalizeH="0" baseline="0" noProof="1">
                <a:solidFill>
                  <a:schemeClr val="dk1"/>
                </a:solidFill>
                <a:latin typeface="仿宋" panose="02010609060101010101" charset="-122"/>
                <a:ea typeface="仿宋" panose="02010609060101010101" charset="-122"/>
                <a:cs typeface="+mn-cs"/>
              </a:rPr>
            </a:br>
            <a:r>
              <a:rPr kumimoji="0" lang="zh-CN" altLang="en-US" sz="2200" b="0" i="0" u="none" strike="noStrike" kern="1200" cap="none" spc="0" normalizeH="0" baseline="0" noProof="1">
                <a:solidFill>
                  <a:schemeClr val="dk1"/>
                </a:solidFill>
                <a:latin typeface="仿宋" panose="02010609060101010101" charset="-122"/>
                <a:ea typeface="仿宋" panose="02010609060101010101" charset="-122"/>
                <a:cs typeface="+mn-cs"/>
              </a:rPr>
              <a:t>“十四五”规划》贯彻习近平总书记关于教育的重要论述和全国教育大会精神，以《中共中央 国务院关于全面深化新时代教师队伍建设改革的意见》《教育等八部门关于印发〈新时代基础教育强师计划〉的通知》《中共广西壮族自治区委员会 广西壮族自治区人民政府关于全面深化新时代教师队伍建设改革的实施意见》《广西教育事业发展“十四五”规划》等文件精神等为指导，在全面系统分析调研、广泛听取各方面意见的基础上研究编制，是我区“十四五”时期教师培训的工作纲领和行动指南，是我区教师队伍建设高质量发展的重要保障</a:t>
            </a:r>
            <a:r>
              <a:rPr kumimoji="0" lang="zh-CN" altLang="en-US" sz="2400" b="0" i="0" u="none" strike="noStrike" kern="1200" cap="none" spc="0" normalizeH="0" baseline="0" noProof="1">
                <a:solidFill>
                  <a:schemeClr val="dk1"/>
                </a:solidFill>
                <a:latin typeface="仿宋" panose="02010609060101010101" charset="-122"/>
                <a:ea typeface="仿宋" panose="02010609060101010101" charset="-122"/>
                <a:cs typeface="+mn-cs"/>
              </a:rPr>
              <a:t>。</a:t>
            </a:r>
            <a:endParaRPr kumimoji="0" lang="zh-CN" altLang="en-US" sz="2400" b="0" i="0" u="none" strike="noStrike" kern="1200" cap="none" spc="0" normalizeH="0" baseline="0" noProof="1">
              <a:solidFill>
                <a:schemeClr val="dk1"/>
              </a:solidFill>
              <a:latin typeface="仿宋" panose="02010609060101010101" charset="-122"/>
              <a:ea typeface="仿宋" panose="02010609060101010101" charset="-122"/>
              <a:cs typeface="+mn-cs"/>
            </a:endParaRPr>
          </a:p>
        </p:txBody>
      </p:sp>
    </p:spTree>
    <p:custDataLst>
      <p:tags r:id="rId4"/>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p:sp>
        <p:nvSpPr>
          <p:cNvPr id="2" name="矩形 1"/>
          <p:cNvSpPr/>
          <p:nvPr>
            <p:custDataLst>
              <p:tags r:id="rId1"/>
            </p:custDataLst>
          </p:nvPr>
        </p:nvSpPr>
        <p:spPr>
          <a:xfrm>
            <a:off x="0" y="0"/>
            <a:ext cx="1069340" cy="6857365"/>
          </a:xfrm>
          <a:prstGeom prst="rect">
            <a:avLst/>
          </a:prstGeom>
          <a:solidFill>
            <a:schemeClr val="accent1">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015">
              <a:solidFill>
                <a:schemeClr val="lt1"/>
              </a:solidFill>
            </a:endParaRPr>
          </a:p>
        </p:txBody>
      </p:sp>
      <p:sp>
        <p:nvSpPr>
          <p:cNvPr id="7" name="文本框 6"/>
          <p:cNvSpPr txBox="true"/>
          <p:nvPr>
            <p:custDataLst>
              <p:tags r:id="rId2"/>
            </p:custDataLst>
          </p:nvPr>
        </p:nvSpPr>
        <p:spPr>
          <a:xfrm>
            <a:off x="56515" y="304165"/>
            <a:ext cx="1012825" cy="6249670"/>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false">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marL="0" indent="0" algn="ctr">
              <a:lnSpc>
                <a:spcPct val="100000"/>
              </a:lnSpc>
              <a:spcBef>
                <a:spcPts val="0"/>
              </a:spcBef>
              <a:spcAft>
                <a:spcPts val="0"/>
              </a:spcAft>
              <a:buSzPct val="100000"/>
              <a:buNone/>
            </a:pPr>
            <a:r>
              <a:rPr lang="zh-CN" altLang="en-US">
                <a:solidFill>
                  <a:schemeClr val="lt1"/>
                </a:solidFill>
                <a:latin typeface="Arial" panose="02080604020202020204" pitchFamily="34" charset="0"/>
              </a:rPr>
              <a:t>指</a:t>
            </a:r>
            <a:endParaRPr lang="zh-CN" altLang="en-US">
              <a:solidFill>
                <a:schemeClr val="lt1"/>
              </a:solidFill>
              <a:latin typeface="Arial" panose="02080604020202020204" pitchFamily="34" charset="0"/>
            </a:endParaRPr>
          </a:p>
          <a:p>
            <a:pPr marL="0" indent="0" algn="ctr">
              <a:lnSpc>
                <a:spcPct val="100000"/>
              </a:lnSpc>
              <a:spcBef>
                <a:spcPts val="0"/>
              </a:spcBef>
              <a:spcAft>
                <a:spcPts val="0"/>
              </a:spcAft>
              <a:buSzPct val="100000"/>
              <a:buNone/>
            </a:pPr>
            <a:r>
              <a:rPr lang="zh-CN" altLang="en-US">
                <a:solidFill>
                  <a:schemeClr val="lt1"/>
                </a:solidFill>
                <a:latin typeface="Arial" panose="02080604020202020204" pitchFamily="34" charset="0"/>
              </a:rPr>
              <a:t>导</a:t>
            </a:r>
            <a:endParaRPr lang="zh-CN" altLang="en-US">
              <a:solidFill>
                <a:schemeClr val="lt1"/>
              </a:solidFill>
              <a:latin typeface="Arial" panose="02080604020202020204" pitchFamily="34" charset="0"/>
            </a:endParaRPr>
          </a:p>
          <a:p>
            <a:pPr marL="0" indent="0" algn="ctr">
              <a:lnSpc>
                <a:spcPct val="100000"/>
              </a:lnSpc>
              <a:spcBef>
                <a:spcPts val="0"/>
              </a:spcBef>
              <a:spcAft>
                <a:spcPts val="0"/>
              </a:spcAft>
              <a:buSzPct val="100000"/>
              <a:buNone/>
            </a:pPr>
            <a:r>
              <a:rPr lang="zh-CN" altLang="en-US">
                <a:solidFill>
                  <a:schemeClr val="lt1"/>
                </a:solidFill>
                <a:latin typeface="Arial" panose="02080604020202020204" pitchFamily="34" charset="0"/>
              </a:rPr>
              <a:t>思</a:t>
            </a:r>
            <a:endParaRPr lang="zh-CN" altLang="en-US">
              <a:solidFill>
                <a:schemeClr val="lt1"/>
              </a:solidFill>
              <a:latin typeface="Arial" panose="02080604020202020204" pitchFamily="34" charset="0"/>
            </a:endParaRPr>
          </a:p>
          <a:p>
            <a:pPr marL="0" indent="0" algn="ctr">
              <a:lnSpc>
                <a:spcPct val="100000"/>
              </a:lnSpc>
              <a:spcBef>
                <a:spcPts val="0"/>
              </a:spcBef>
              <a:spcAft>
                <a:spcPts val="0"/>
              </a:spcAft>
              <a:buSzPct val="100000"/>
              <a:buNone/>
            </a:pPr>
            <a:r>
              <a:rPr lang="zh-CN" altLang="en-US">
                <a:solidFill>
                  <a:schemeClr val="lt1"/>
                </a:solidFill>
                <a:latin typeface="Arial" panose="02080604020202020204" pitchFamily="34" charset="0"/>
              </a:rPr>
              <a:t>想</a:t>
            </a:r>
            <a:endParaRPr lang="zh-CN" altLang="en-US">
              <a:solidFill>
                <a:schemeClr val="lt1"/>
              </a:solidFill>
              <a:latin typeface="Arial" panose="02080604020202020204" pitchFamily="34" charset="0"/>
            </a:endParaRPr>
          </a:p>
        </p:txBody>
      </p:sp>
      <p:sp>
        <p:nvSpPr>
          <p:cNvPr id="4" name="内容占位符 2"/>
          <p:cNvSpPr>
            <a:spLocks noGrp="true"/>
          </p:cNvSpPr>
          <p:nvPr>
            <p:custDataLst>
              <p:tags r:id="rId3"/>
            </p:custDataLst>
          </p:nvPr>
        </p:nvSpPr>
        <p:spPr>
          <a:xfrm>
            <a:off x="1331595" y="908685"/>
            <a:ext cx="7574915" cy="4773930"/>
          </a:xfrm>
          <a:prstGeom prst="rect">
            <a:avLst/>
          </a:prstGeom>
          <a:noFill/>
          <a:ln w="28575" cmpd="sng">
            <a:solidFill>
              <a:schemeClr val="accent1">
                <a:shade val="50000"/>
              </a:schemeClr>
            </a:solidFill>
            <a:prstDash val="sysDot"/>
          </a:ln>
        </p:spPr>
        <p:txBody>
          <a:bodyPr anchor="t" anchorCtr="false"/>
          <a:lst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0" fontAlgn="base" latinLnBrk="0" hangingPunct="0">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0" fontAlgn="base" latinLnBrk="0" hangingPunct="0">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9pPr>
          </a:lstStyle>
          <a:p>
            <a:pPr marL="0" marR="0" indent="0" algn="just" defTabSz="914400" rtl="0" eaLnBrk="1" fontAlgn="base" latinLnBrk="0" hangingPunct="1">
              <a:lnSpc>
                <a:spcPct val="100000"/>
              </a:lnSpc>
              <a:spcBef>
                <a:spcPct val="20000"/>
              </a:spcBef>
              <a:spcAft>
                <a:spcPct val="0"/>
              </a:spcAft>
              <a:buClrTx/>
              <a:buSzTx/>
              <a:buFontTx/>
              <a:buNone/>
            </a:pPr>
            <a:endParaRPr kumimoji="0" lang="zh-CN" altLang="en-US" sz="2200" b="0" i="0" u="none" strike="noStrike" kern="1200" cap="none" spc="0" normalizeH="0" baseline="0" noProof="1">
              <a:solidFill>
                <a:schemeClr val="dk1"/>
              </a:solidFill>
              <a:latin typeface="仿宋" panose="02010609060101010101" charset="-122"/>
              <a:ea typeface="仿宋" panose="02010609060101010101" charset="-122"/>
              <a:cs typeface="+mn-cs"/>
            </a:endParaRPr>
          </a:p>
          <a:p>
            <a:pPr marL="0" marR="0" indent="0" algn="just" defTabSz="914400" rtl="0" eaLnBrk="1" fontAlgn="base" latinLnBrk="0" hangingPunct="1">
              <a:lnSpc>
                <a:spcPct val="100000"/>
              </a:lnSpc>
              <a:spcBef>
                <a:spcPct val="20000"/>
              </a:spcBef>
              <a:spcAft>
                <a:spcPct val="0"/>
              </a:spcAft>
              <a:buClrTx/>
              <a:buSzTx/>
              <a:buFontTx/>
              <a:buNone/>
            </a:pPr>
            <a:r>
              <a:rPr kumimoji="0" lang="zh-CN" altLang="en-US" sz="2400" b="0" i="0" u="none" strike="noStrike" kern="1200" cap="none" spc="0" normalizeH="0" baseline="0" noProof="1">
                <a:solidFill>
                  <a:schemeClr val="dk1"/>
                </a:solidFill>
                <a:latin typeface="仿宋" panose="02010609060101010101" charset="-122"/>
                <a:ea typeface="仿宋" panose="02010609060101010101" charset="-122"/>
                <a:cs typeface="+mn-cs"/>
              </a:rPr>
              <a:t>坚持以习近平新时代中国特色社会主义思想为指导，全面贯彻党的十九大和十九届历次全会、自治区第十二次党代会精神，深入落实全国和全区教育大会要求，牢固树立新发展理念，全面贯彻党的教育方针、落实立德树人根本任务，以促进教师专业发展、可持续发展、终身发展为目标，坚持示范引领、标准带动、体系优化、优质均衡的原则，全面推进中小学教师培训创新改革，以支持农村教师发展为重点，着力提升教师师德素养和教育教学能力，为培养造就一支师德高尚、作风优良、业务精湛、充满活力的高素质专业化创新型教师队伍提供有力支撑，助力全区基础教育改革高质量发展。</a:t>
            </a:r>
            <a:endParaRPr kumimoji="0" lang="zh-CN" altLang="en-US" sz="2400" b="0" i="0" u="none" strike="noStrike" kern="1200" cap="none" spc="0" normalizeH="0" baseline="0" noProof="1">
              <a:solidFill>
                <a:schemeClr val="dk1"/>
              </a:solidFill>
              <a:latin typeface="仿宋" panose="02010609060101010101" charset="-122"/>
              <a:ea typeface="仿宋" panose="02010609060101010101" charset="-122"/>
              <a:cs typeface="+mn-cs"/>
            </a:endParaRPr>
          </a:p>
        </p:txBody>
      </p:sp>
    </p:spTree>
    <p:custDataLst>
      <p:tags r:id="rId4"/>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p:sp>
        <p:nvSpPr>
          <p:cNvPr id="21" name="文本框 20"/>
          <p:cNvSpPr txBox="true"/>
          <p:nvPr>
            <p:custDataLst>
              <p:tags r:id="rId1"/>
            </p:custDataLst>
          </p:nvPr>
        </p:nvSpPr>
        <p:spPr>
          <a:xfrm>
            <a:off x="107950" y="304165"/>
            <a:ext cx="993140" cy="6249670"/>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false">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marL="0" indent="0" algn="ctr">
              <a:lnSpc>
                <a:spcPct val="100000"/>
              </a:lnSpc>
              <a:spcBef>
                <a:spcPts val="0"/>
              </a:spcBef>
              <a:spcAft>
                <a:spcPts val="0"/>
              </a:spcAft>
              <a:buSzPct val="100000"/>
              <a:buNone/>
            </a:pPr>
            <a:r>
              <a:rPr lang="zh-CN" altLang="en-US">
                <a:solidFill>
                  <a:schemeClr val="lt1"/>
                </a:solidFill>
                <a:latin typeface="Arial" panose="02080604020202020204" pitchFamily="34" charset="0"/>
              </a:rPr>
              <a:t>主</a:t>
            </a:r>
            <a:endParaRPr lang="zh-CN" altLang="en-US">
              <a:solidFill>
                <a:schemeClr val="lt1"/>
              </a:solidFill>
              <a:latin typeface="Arial" panose="02080604020202020204" pitchFamily="34" charset="0"/>
            </a:endParaRPr>
          </a:p>
          <a:p>
            <a:pPr marL="0" indent="0" algn="ctr">
              <a:lnSpc>
                <a:spcPct val="100000"/>
              </a:lnSpc>
              <a:spcBef>
                <a:spcPts val="0"/>
              </a:spcBef>
              <a:spcAft>
                <a:spcPts val="0"/>
              </a:spcAft>
              <a:buSzPct val="100000"/>
              <a:buNone/>
            </a:pPr>
            <a:r>
              <a:rPr lang="zh-CN" altLang="en-US">
                <a:solidFill>
                  <a:schemeClr val="lt1"/>
                </a:solidFill>
                <a:latin typeface="Arial" panose="02080604020202020204" pitchFamily="34" charset="0"/>
              </a:rPr>
              <a:t>要</a:t>
            </a:r>
            <a:endParaRPr lang="zh-CN" altLang="en-US">
              <a:solidFill>
                <a:schemeClr val="lt1"/>
              </a:solidFill>
              <a:latin typeface="Arial" panose="02080604020202020204" pitchFamily="34" charset="0"/>
            </a:endParaRPr>
          </a:p>
          <a:p>
            <a:pPr marL="0" indent="0" algn="ctr">
              <a:lnSpc>
                <a:spcPct val="100000"/>
              </a:lnSpc>
              <a:spcBef>
                <a:spcPts val="0"/>
              </a:spcBef>
              <a:spcAft>
                <a:spcPts val="0"/>
              </a:spcAft>
              <a:buSzPct val="100000"/>
              <a:buNone/>
            </a:pPr>
            <a:r>
              <a:rPr lang="zh-CN" altLang="en-US">
                <a:solidFill>
                  <a:schemeClr val="lt1"/>
                </a:solidFill>
                <a:latin typeface="Arial" panose="02080604020202020204" pitchFamily="34" charset="0"/>
              </a:rPr>
              <a:t>目</a:t>
            </a:r>
            <a:endParaRPr lang="zh-CN" altLang="en-US">
              <a:solidFill>
                <a:schemeClr val="lt1"/>
              </a:solidFill>
              <a:latin typeface="Arial" panose="02080604020202020204" pitchFamily="34" charset="0"/>
            </a:endParaRPr>
          </a:p>
          <a:p>
            <a:pPr marL="0" indent="0" algn="ctr">
              <a:lnSpc>
                <a:spcPct val="100000"/>
              </a:lnSpc>
              <a:spcBef>
                <a:spcPts val="0"/>
              </a:spcBef>
              <a:spcAft>
                <a:spcPts val="0"/>
              </a:spcAft>
              <a:buSzPct val="100000"/>
              <a:buNone/>
            </a:pPr>
            <a:r>
              <a:rPr lang="zh-CN" altLang="en-US">
                <a:solidFill>
                  <a:schemeClr val="lt1"/>
                </a:solidFill>
                <a:latin typeface="Arial" panose="02080604020202020204" pitchFamily="34" charset="0"/>
              </a:rPr>
              <a:t>标</a:t>
            </a:r>
            <a:endParaRPr lang="zh-CN" altLang="en-US">
              <a:solidFill>
                <a:schemeClr val="lt1"/>
              </a:solidFill>
              <a:latin typeface="Arial" panose="02080604020202020204" pitchFamily="34" charset="0"/>
            </a:endParaRPr>
          </a:p>
        </p:txBody>
      </p:sp>
      <p:sp>
        <p:nvSpPr>
          <p:cNvPr id="3" name="椭圆 2"/>
          <p:cNvSpPr/>
          <p:nvPr>
            <p:custDataLst>
              <p:tags r:id="rId2"/>
            </p:custDataLst>
          </p:nvPr>
        </p:nvSpPr>
        <p:spPr>
          <a:xfrm>
            <a:off x="3710305" y="1273175"/>
            <a:ext cx="2320925" cy="198183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fontAlgn="base"/>
            <a:r>
              <a:rPr lang="zh-CN" altLang="en-US" sz="2400" b="1" strike="noStrike" noProof="1">
                <a:solidFill>
                  <a:schemeClr val="lt1"/>
                </a:solidFill>
              </a:rPr>
              <a:t>一提升</a:t>
            </a:r>
            <a:endParaRPr lang="zh-CN" altLang="en-US" sz="2400" b="1" strike="noStrike" noProof="1">
              <a:solidFill>
                <a:schemeClr val="lt1"/>
              </a:solidFill>
            </a:endParaRPr>
          </a:p>
          <a:p>
            <a:pPr algn="ctr" fontAlgn="base"/>
            <a:r>
              <a:rPr lang="zh-CN" altLang="en-US" sz="2400" b="1" strike="noStrike" noProof="1">
                <a:solidFill>
                  <a:schemeClr val="lt1"/>
                </a:solidFill>
              </a:rPr>
              <a:t>两基本</a:t>
            </a:r>
            <a:endParaRPr lang="zh-CN" altLang="en-US" sz="2400" b="1" strike="noStrike" noProof="1">
              <a:solidFill>
                <a:schemeClr val="lt1"/>
              </a:solidFill>
            </a:endParaRPr>
          </a:p>
          <a:p>
            <a:pPr algn="ctr" fontAlgn="base"/>
            <a:r>
              <a:rPr lang="zh-CN" altLang="en-US" sz="2400" b="1" strike="noStrike" noProof="1">
                <a:solidFill>
                  <a:schemeClr val="lt1"/>
                </a:solidFill>
              </a:rPr>
              <a:t>三全面</a:t>
            </a:r>
            <a:endParaRPr lang="zh-CN" altLang="en-US" sz="2400" b="1" strike="noStrike" noProof="1">
              <a:solidFill>
                <a:schemeClr val="lt1"/>
              </a:solidFill>
            </a:endParaRPr>
          </a:p>
          <a:p>
            <a:pPr algn="ctr" fontAlgn="base"/>
            <a:r>
              <a:rPr lang="zh-CN" altLang="en-US" sz="2400" b="1" strike="noStrike" noProof="1">
                <a:solidFill>
                  <a:schemeClr val="lt1"/>
                </a:solidFill>
              </a:rPr>
              <a:t>十百千万</a:t>
            </a:r>
            <a:endParaRPr lang="zh-CN" altLang="en-US" sz="2400" b="1" strike="noStrike" noProof="1">
              <a:solidFill>
                <a:schemeClr val="lt1"/>
              </a:solidFill>
            </a:endParaRPr>
          </a:p>
        </p:txBody>
      </p:sp>
      <p:sp>
        <p:nvSpPr>
          <p:cNvPr id="4" name="左箭头 3"/>
          <p:cNvSpPr/>
          <p:nvPr>
            <p:custDataLst>
              <p:tags r:id="rId3"/>
            </p:custDataLst>
          </p:nvPr>
        </p:nvSpPr>
        <p:spPr>
          <a:xfrm rot="1500000">
            <a:off x="3462655" y="1414780"/>
            <a:ext cx="414655" cy="296545"/>
          </a:xfrm>
          <a:prstGeom prst="leftArrow">
            <a:avLst/>
          </a:prstGeom>
          <a:solidFill>
            <a:schemeClr val="accent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800" strike="noStrike" noProof="1">
              <a:solidFill>
                <a:schemeClr val="lt1"/>
              </a:solidFill>
            </a:endParaRPr>
          </a:p>
        </p:txBody>
      </p:sp>
      <p:sp>
        <p:nvSpPr>
          <p:cNvPr id="6" name="对角圆角矩形 5"/>
          <p:cNvSpPr/>
          <p:nvPr>
            <p:custDataLst>
              <p:tags r:id="rId4"/>
            </p:custDataLst>
          </p:nvPr>
        </p:nvSpPr>
        <p:spPr>
          <a:xfrm>
            <a:off x="1672590" y="619760"/>
            <a:ext cx="1743710" cy="1245235"/>
          </a:xfrm>
          <a:prstGeom prst="round2Diag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fontAlgn="base"/>
            <a:r>
              <a:rPr lang="zh-CN" altLang="en-US" sz="2000" strike="noStrike" noProof="1">
                <a:solidFill>
                  <a:schemeClr val="tx1"/>
                </a:solidFill>
              </a:rPr>
              <a:t>教师培训质量显著提升</a:t>
            </a:r>
            <a:endParaRPr lang="zh-CN" altLang="en-US" sz="2000" strike="noStrike" noProof="1">
              <a:solidFill>
                <a:schemeClr val="tx1"/>
              </a:solidFill>
            </a:endParaRPr>
          </a:p>
        </p:txBody>
      </p:sp>
      <p:sp>
        <p:nvSpPr>
          <p:cNvPr id="7" name="右箭头 6"/>
          <p:cNvSpPr/>
          <p:nvPr>
            <p:custDataLst>
              <p:tags r:id="rId5"/>
            </p:custDataLst>
          </p:nvPr>
        </p:nvSpPr>
        <p:spPr>
          <a:xfrm rot="20280000">
            <a:off x="5867400" y="1437005"/>
            <a:ext cx="417195" cy="299085"/>
          </a:xfrm>
          <a:prstGeom prst="rightArrow">
            <a:avLst/>
          </a:prstGeom>
          <a:solidFill>
            <a:schemeClr val="accent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800" strike="noStrike" noProof="1">
              <a:solidFill>
                <a:schemeClr val="lt1"/>
              </a:solidFill>
            </a:endParaRPr>
          </a:p>
        </p:txBody>
      </p:sp>
      <p:sp>
        <p:nvSpPr>
          <p:cNvPr id="8" name="对角圆角矩形 7"/>
          <p:cNvSpPr/>
          <p:nvPr>
            <p:custDataLst>
              <p:tags r:id="rId6"/>
            </p:custDataLst>
          </p:nvPr>
        </p:nvSpPr>
        <p:spPr>
          <a:xfrm>
            <a:off x="6325235" y="405130"/>
            <a:ext cx="2702560" cy="2098040"/>
          </a:xfrm>
          <a:prstGeom prst="round2Diag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l" fontAlgn="base"/>
            <a:r>
              <a:rPr lang="zh-CN" altLang="en-US" sz="1800" strike="noStrike" noProof="1">
                <a:solidFill>
                  <a:schemeClr val="tx1"/>
                </a:solidFill>
              </a:rPr>
              <a:t>基本建成全过程</a:t>
            </a:r>
            <a:endParaRPr lang="zh-CN" altLang="en-US" sz="1800" strike="noStrike" noProof="1">
              <a:solidFill>
                <a:schemeClr val="tx1"/>
              </a:solidFill>
            </a:endParaRPr>
          </a:p>
          <a:p>
            <a:pPr algn="l" fontAlgn="base"/>
            <a:r>
              <a:rPr lang="zh-CN" altLang="en-US" sz="1800" strike="noStrike" noProof="1">
                <a:solidFill>
                  <a:schemeClr val="tx1"/>
                </a:solidFill>
              </a:rPr>
              <a:t>质量监管体系</a:t>
            </a:r>
            <a:endParaRPr lang="zh-CN" altLang="en-US" sz="1800" strike="noStrike" noProof="1">
              <a:solidFill>
                <a:schemeClr val="tx1"/>
              </a:solidFill>
            </a:endParaRPr>
          </a:p>
          <a:p>
            <a:pPr algn="ctr" fontAlgn="base"/>
            <a:endParaRPr lang="zh-CN" altLang="en-US" sz="1800" strike="noStrike" noProof="1">
              <a:solidFill>
                <a:schemeClr val="tx1"/>
              </a:solidFill>
            </a:endParaRPr>
          </a:p>
          <a:p>
            <a:pPr algn="l" fontAlgn="base"/>
            <a:r>
              <a:rPr lang="zh-CN" altLang="en-US" sz="1800" strike="noStrike" noProof="1">
                <a:solidFill>
                  <a:schemeClr val="tx1"/>
                </a:solidFill>
              </a:rPr>
              <a:t>基本形成“区级引领、市县自主、校本发展、联动强化、全员增效”的教师培训发展新格局</a:t>
            </a:r>
            <a:endParaRPr lang="zh-CN" altLang="en-US" sz="1800" strike="noStrike" noProof="1">
              <a:solidFill>
                <a:schemeClr val="tx1"/>
              </a:solidFill>
            </a:endParaRPr>
          </a:p>
        </p:txBody>
      </p:sp>
      <p:sp>
        <p:nvSpPr>
          <p:cNvPr id="9" name="下箭头 8"/>
          <p:cNvSpPr/>
          <p:nvPr>
            <p:custDataLst>
              <p:tags r:id="rId7"/>
            </p:custDataLst>
          </p:nvPr>
        </p:nvSpPr>
        <p:spPr>
          <a:xfrm rot="2340000">
            <a:off x="3442970" y="2923540"/>
            <a:ext cx="313055" cy="899795"/>
          </a:xfrm>
          <a:prstGeom prst="downArrow">
            <a:avLst/>
          </a:prstGeom>
          <a:solidFill>
            <a:schemeClr val="accent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800" strike="noStrike" noProof="1">
              <a:solidFill>
                <a:schemeClr val="lt1"/>
              </a:solidFill>
            </a:endParaRPr>
          </a:p>
        </p:txBody>
      </p:sp>
      <p:sp>
        <p:nvSpPr>
          <p:cNvPr id="10" name="对角圆角矩形 9"/>
          <p:cNvSpPr/>
          <p:nvPr>
            <p:custDataLst>
              <p:tags r:id="rId8"/>
            </p:custDataLst>
          </p:nvPr>
        </p:nvSpPr>
        <p:spPr>
          <a:xfrm>
            <a:off x="1893813" y="3789248"/>
            <a:ext cx="2827955" cy="2464321"/>
          </a:xfrm>
          <a:prstGeom prst="round2Diag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l" fontAlgn="base"/>
            <a:r>
              <a:rPr lang="zh-CN" altLang="en-US" sz="1800" strike="noStrike" noProof="1">
                <a:solidFill>
                  <a:schemeClr val="tx1"/>
                </a:solidFill>
              </a:rPr>
              <a:t>完成新一轮五年一周期的教师全员培训</a:t>
            </a:r>
            <a:endParaRPr lang="zh-CN" altLang="en-US" sz="1800" strike="noStrike" noProof="1">
              <a:solidFill>
                <a:schemeClr val="tx1"/>
              </a:solidFill>
            </a:endParaRPr>
          </a:p>
          <a:p>
            <a:pPr algn="l" fontAlgn="base"/>
            <a:endParaRPr lang="zh-CN" altLang="en-US" sz="1800" strike="noStrike" noProof="1">
              <a:solidFill>
                <a:schemeClr val="tx1"/>
              </a:solidFill>
            </a:endParaRPr>
          </a:p>
          <a:p>
            <a:pPr algn="l" fontAlgn="base"/>
            <a:r>
              <a:rPr lang="zh-CN" altLang="en-US" sz="1800" strike="noStrike" noProof="1">
                <a:solidFill>
                  <a:schemeClr val="tx1"/>
                </a:solidFill>
              </a:rPr>
              <a:t>领军人才梯队辐射实现县域全覆盖</a:t>
            </a:r>
            <a:endParaRPr lang="zh-CN" altLang="en-US" sz="1800" strike="noStrike" noProof="1">
              <a:solidFill>
                <a:schemeClr val="tx1"/>
              </a:solidFill>
            </a:endParaRPr>
          </a:p>
          <a:p>
            <a:pPr algn="l" fontAlgn="base"/>
            <a:endParaRPr lang="zh-CN" altLang="en-US" sz="1800" strike="noStrike" noProof="1">
              <a:solidFill>
                <a:schemeClr val="tx1"/>
              </a:solidFill>
            </a:endParaRPr>
          </a:p>
          <a:p>
            <a:pPr algn="l" fontAlgn="base"/>
            <a:r>
              <a:rPr lang="zh-CN" altLang="en-US" sz="1800" strike="noStrike" noProof="1">
                <a:solidFill>
                  <a:schemeClr val="tx1"/>
                </a:solidFill>
              </a:rPr>
              <a:t>市县两级教师培训管理机构设置全覆盖</a:t>
            </a:r>
            <a:endParaRPr lang="zh-CN" altLang="en-US" sz="1800" strike="noStrike" noProof="1">
              <a:solidFill>
                <a:schemeClr val="tx1"/>
              </a:solidFill>
            </a:endParaRPr>
          </a:p>
        </p:txBody>
      </p:sp>
      <p:sp>
        <p:nvSpPr>
          <p:cNvPr id="19" name="右箭头 18"/>
          <p:cNvSpPr/>
          <p:nvPr>
            <p:custDataLst>
              <p:tags r:id="rId9"/>
            </p:custDataLst>
          </p:nvPr>
        </p:nvSpPr>
        <p:spPr>
          <a:xfrm rot="2880000">
            <a:off x="5634355" y="3145155"/>
            <a:ext cx="927735" cy="318135"/>
          </a:xfrm>
          <a:prstGeom prst="rightArrow">
            <a:avLst/>
          </a:prstGeom>
          <a:solidFill>
            <a:schemeClr val="accent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800" strike="noStrike" noProof="1">
              <a:solidFill>
                <a:schemeClr val="lt1"/>
              </a:solidFill>
            </a:endParaRPr>
          </a:p>
        </p:txBody>
      </p:sp>
      <p:sp>
        <p:nvSpPr>
          <p:cNvPr id="20" name="对角圆角矩形 19"/>
          <p:cNvSpPr/>
          <p:nvPr>
            <p:custDataLst>
              <p:tags r:id="rId10"/>
            </p:custDataLst>
          </p:nvPr>
        </p:nvSpPr>
        <p:spPr>
          <a:xfrm>
            <a:off x="5508201" y="3729651"/>
            <a:ext cx="2985713" cy="2523918"/>
          </a:xfrm>
          <a:prstGeom prst="round2Diag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l" fontAlgn="base"/>
            <a:r>
              <a:rPr lang="zh-CN" altLang="en-US" sz="1800" strike="noStrike" noProof="1">
                <a:solidFill>
                  <a:schemeClr val="tx1"/>
                </a:solidFill>
              </a:rPr>
              <a:t>重点建设10个自治区示范性教师教育基地，培养造就100名“大先生式”的教育家型教师、1000名在全区乃至全国有一定影响的名师名校(园)长、10000名扎根八桂大地</a:t>
            </a:r>
            <a:r>
              <a:rPr lang="zh-CN" altLang="en-US" sz="1800" strike="noStrike" noProof="1">
                <a:solidFill>
                  <a:schemeClr val="tx1"/>
                </a:solidFill>
                <a:sym typeface="+mn-ea"/>
              </a:rPr>
              <a:t>潜心教书育人</a:t>
            </a:r>
            <a:r>
              <a:rPr lang="zh-CN" altLang="en-US" sz="1800" strike="noStrike" noProof="1">
                <a:solidFill>
                  <a:schemeClr val="tx1"/>
                </a:solidFill>
              </a:rPr>
              <a:t>的骨干教师</a:t>
            </a:r>
            <a:endParaRPr lang="zh-CN" altLang="en-US" sz="1800" strike="noStrike" noProof="1">
              <a:solidFill>
                <a:schemeClr val="tx1"/>
              </a:solidFill>
            </a:endParaRPr>
          </a:p>
        </p:txBody>
      </p:sp>
      <p:sp>
        <p:nvSpPr>
          <p:cNvPr id="5" name="矩形 4"/>
          <p:cNvSpPr/>
          <p:nvPr>
            <p:custDataLst>
              <p:tags r:id="rId11"/>
            </p:custDataLst>
          </p:nvPr>
        </p:nvSpPr>
        <p:spPr>
          <a:xfrm>
            <a:off x="0" y="0"/>
            <a:ext cx="1106805" cy="6858000"/>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b="1">
                <a:solidFill>
                  <a:schemeClr val="lt1"/>
                </a:solidFill>
              </a:rPr>
              <a:t>主</a:t>
            </a:r>
            <a:endParaRPr lang="zh-CN" altLang="en-US" sz="3600" b="1">
              <a:solidFill>
                <a:schemeClr val="lt1"/>
              </a:solidFill>
            </a:endParaRPr>
          </a:p>
          <a:p>
            <a:pPr algn="ctr"/>
            <a:r>
              <a:rPr lang="zh-CN" altLang="en-US" sz="3600" b="1">
                <a:solidFill>
                  <a:schemeClr val="lt1"/>
                </a:solidFill>
              </a:rPr>
              <a:t>要</a:t>
            </a:r>
            <a:endParaRPr lang="zh-CN" altLang="en-US" sz="3600" b="1">
              <a:solidFill>
                <a:schemeClr val="lt1"/>
              </a:solidFill>
            </a:endParaRPr>
          </a:p>
          <a:p>
            <a:pPr algn="ctr"/>
            <a:r>
              <a:rPr lang="zh-CN" altLang="en-US" sz="3600" b="1">
                <a:solidFill>
                  <a:schemeClr val="lt1"/>
                </a:solidFill>
              </a:rPr>
              <a:t>目</a:t>
            </a:r>
            <a:endParaRPr lang="zh-CN" altLang="en-US" sz="3600" b="1">
              <a:solidFill>
                <a:schemeClr val="lt1"/>
              </a:solidFill>
            </a:endParaRPr>
          </a:p>
          <a:p>
            <a:pPr algn="ctr"/>
            <a:r>
              <a:rPr lang="zh-CN" altLang="en-US" sz="3600" b="1">
                <a:solidFill>
                  <a:schemeClr val="lt1"/>
                </a:solidFill>
              </a:rPr>
              <a:t>标</a:t>
            </a:r>
            <a:endParaRPr lang="zh-CN" altLang="en-US" sz="3600" b="1">
              <a:solidFill>
                <a:schemeClr val="lt1"/>
              </a:solidFill>
            </a:endParaRPr>
          </a:p>
        </p:txBody>
      </p:sp>
    </p:spTree>
    <p:custDataLst>
      <p:tags r:id="rId1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p:sp>
        <p:nvSpPr>
          <p:cNvPr id="11" name="文本框 10"/>
          <p:cNvSpPr txBox="true"/>
          <p:nvPr>
            <p:custDataLst>
              <p:tags r:id="rId1"/>
            </p:custDataLst>
          </p:nvPr>
        </p:nvSpPr>
        <p:spPr>
          <a:xfrm>
            <a:off x="182245" y="304165"/>
            <a:ext cx="1469390" cy="6249670"/>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false">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marL="0" indent="0" algn="ctr">
              <a:lnSpc>
                <a:spcPct val="100000"/>
              </a:lnSpc>
              <a:spcBef>
                <a:spcPts val="0"/>
              </a:spcBef>
              <a:spcAft>
                <a:spcPts val="0"/>
              </a:spcAft>
              <a:buSzPct val="100000"/>
              <a:buNone/>
            </a:pPr>
            <a:r>
              <a:rPr lang="zh-CN" altLang="en-US" sz="2700">
                <a:solidFill>
                  <a:schemeClr val="lt1"/>
                </a:solidFill>
                <a:latin typeface="Arial" panose="02080604020202020204" pitchFamily="34" charset="0"/>
              </a:rPr>
              <a:t>主要任务</a:t>
            </a:r>
            <a:endParaRPr lang="zh-CN" altLang="en-US" sz="2700">
              <a:solidFill>
                <a:schemeClr val="lt1"/>
              </a:solidFill>
              <a:latin typeface="Arial" panose="02080604020202020204" pitchFamily="34" charset="0"/>
            </a:endParaRPr>
          </a:p>
        </p:txBody>
      </p:sp>
      <p:sp>
        <p:nvSpPr>
          <p:cNvPr id="2" name="矩形 1"/>
          <p:cNvSpPr/>
          <p:nvPr>
            <p:custDataLst>
              <p:tags r:id="rId2"/>
            </p:custDataLst>
          </p:nvPr>
        </p:nvSpPr>
        <p:spPr>
          <a:xfrm>
            <a:off x="0" y="0"/>
            <a:ext cx="1123950" cy="6858000"/>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b="1">
                <a:solidFill>
                  <a:schemeClr val="lt1"/>
                </a:solidFill>
              </a:rPr>
              <a:t>主</a:t>
            </a:r>
            <a:endParaRPr lang="zh-CN" altLang="en-US" sz="3600" b="1">
              <a:solidFill>
                <a:schemeClr val="lt1"/>
              </a:solidFill>
            </a:endParaRPr>
          </a:p>
          <a:p>
            <a:pPr algn="ctr"/>
            <a:r>
              <a:rPr lang="zh-CN" altLang="en-US" sz="3600" b="1">
                <a:solidFill>
                  <a:schemeClr val="lt1"/>
                </a:solidFill>
              </a:rPr>
              <a:t>要</a:t>
            </a:r>
            <a:endParaRPr lang="zh-CN" altLang="en-US" sz="3600" b="1">
              <a:solidFill>
                <a:schemeClr val="lt1"/>
              </a:solidFill>
            </a:endParaRPr>
          </a:p>
          <a:p>
            <a:pPr algn="ctr"/>
            <a:r>
              <a:rPr lang="zh-CN" altLang="en-US" sz="3600" b="1">
                <a:solidFill>
                  <a:schemeClr val="lt1"/>
                </a:solidFill>
              </a:rPr>
              <a:t>任</a:t>
            </a:r>
            <a:endParaRPr lang="zh-CN" altLang="en-US" sz="3600" b="1">
              <a:solidFill>
                <a:schemeClr val="lt1"/>
              </a:solidFill>
            </a:endParaRPr>
          </a:p>
          <a:p>
            <a:pPr algn="ctr"/>
            <a:r>
              <a:rPr lang="zh-CN" altLang="en-US" sz="3600" b="1">
                <a:solidFill>
                  <a:schemeClr val="lt1"/>
                </a:solidFill>
              </a:rPr>
              <a:t>务</a:t>
            </a:r>
            <a:endParaRPr lang="zh-CN" altLang="en-US" sz="3600" b="1">
              <a:solidFill>
                <a:schemeClr val="lt1"/>
              </a:solidFill>
            </a:endParaRPr>
          </a:p>
        </p:txBody>
      </p:sp>
      <p:sp>
        <p:nvSpPr>
          <p:cNvPr id="8" name="文本框 7"/>
          <p:cNvSpPr txBox="true"/>
          <p:nvPr/>
        </p:nvSpPr>
        <p:spPr>
          <a:xfrm>
            <a:off x="1907540" y="1268730"/>
            <a:ext cx="3094355" cy="122999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algn="l" fontAlgn="base"/>
            <a:endParaRPr lang="zh-CN" altLang="en-US">
              <a:solidFill>
                <a:schemeClr val="tx1"/>
              </a:solidFill>
              <a:sym typeface="+mn-ea"/>
            </a:endParaRPr>
          </a:p>
          <a:p>
            <a:pPr algn="ctr" fontAlgn="base"/>
            <a:r>
              <a:rPr lang="zh-CN" altLang="en-US" sz="2000" b="1">
                <a:solidFill>
                  <a:schemeClr val="tx1"/>
                </a:solidFill>
                <a:sym typeface="+mn-ea"/>
              </a:rPr>
              <a:t>全员培训提质增效行动</a:t>
            </a:r>
            <a:endParaRPr lang="zh-CN" altLang="en-US">
              <a:solidFill>
                <a:schemeClr val="tx1"/>
              </a:solidFill>
              <a:sym typeface="+mn-ea"/>
            </a:endParaRPr>
          </a:p>
          <a:p>
            <a:pPr algn="l" fontAlgn="base"/>
            <a:endParaRPr lang="zh-CN" altLang="en-US">
              <a:solidFill>
                <a:schemeClr val="tx1"/>
              </a:solidFill>
              <a:sym typeface="+mn-ea"/>
            </a:endParaRPr>
          </a:p>
          <a:p>
            <a:pPr algn="l" fontAlgn="base"/>
            <a:endParaRPr lang="zh-CN" altLang="en-US">
              <a:solidFill>
                <a:schemeClr val="tx1"/>
              </a:solidFill>
              <a:sym typeface="+mn-ea"/>
            </a:endParaRPr>
          </a:p>
        </p:txBody>
      </p:sp>
      <p:sp>
        <p:nvSpPr>
          <p:cNvPr id="9" name="文本框 8"/>
          <p:cNvSpPr txBox="true"/>
          <p:nvPr/>
        </p:nvSpPr>
        <p:spPr>
          <a:xfrm>
            <a:off x="5001260" y="1268730"/>
            <a:ext cx="3225800" cy="122999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algn="l" fontAlgn="base"/>
            <a:endParaRPr lang="zh-CN" altLang="en-US">
              <a:solidFill>
                <a:schemeClr val="tx1"/>
              </a:solidFill>
              <a:sym typeface="+mn-ea"/>
            </a:endParaRPr>
          </a:p>
          <a:p>
            <a:pPr algn="ctr" fontAlgn="base"/>
            <a:r>
              <a:rPr lang="zh-CN" altLang="en-US" sz="2000" b="1">
                <a:solidFill>
                  <a:schemeClr val="tx1"/>
                </a:solidFill>
                <a:sym typeface="+mn-ea"/>
              </a:rPr>
              <a:t>教师素养提升行动</a:t>
            </a:r>
            <a:endParaRPr lang="zh-CN" altLang="en-US">
              <a:solidFill>
                <a:schemeClr val="tx1"/>
              </a:solidFill>
              <a:sym typeface="+mn-ea"/>
            </a:endParaRPr>
          </a:p>
          <a:p>
            <a:pPr algn="l" fontAlgn="base"/>
            <a:endParaRPr lang="zh-CN" altLang="en-US">
              <a:solidFill>
                <a:schemeClr val="tx1"/>
              </a:solidFill>
              <a:sym typeface="+mn-ea"/>
            </a:endParaRPr>
          </a:p>
          <a:p>
            <a:pPr algn="l" fontAlgn="base"/>
            <a:endParaRPr lang="zh-CN" altLang="en-US">
              <a:solidFill>
                <a:schemeClr val="tx1"/>
              </a:solidFill>
              <a:sym typeface="+mn-ea"/>
            </a:endParaRPr>
          </a:p>
        </p:txBody>
      </p:sp>
      <p:sp>
        <p:nvSpPr>
          <p:cNvPr id="10" name="文本框 9"/>
          <p:cNvSpPr txBox="true"/>
          <p:nvPr/>
        </p:nvSpPr>
        <p:spPr>
          <a:xfrm>
            <a:off x="1907540" y="2213610"/>
            <a:ext cx="3093720" cy="9220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endParaRPr lang="zh-CN" altLang="en-US"/>
          </a:p>
          <a:p>
            <a:pPr algn="ctr"/>
            <a:r>
              <a:rPr lang="zh-CN" altLang="en-US" sz="1800" b="1"/>
              <a:t>教师领军人才梯队培育行动</a:t>
            </a:r>
            <a:endParaRPr lang="zh-CN" altLang="en-US"/>
          </a:p>
          <a:p>
            <a:endParaRPr lang="zh-CN" altLang="en-US"/>
          </a:p>
        </p:txBody>
      </p:sp>
      <p:sp>
        <p:nvSpPr>
          <p:cNvPr id="12" name="文本框 11"/>
          <p:cNvSpPr txBox="true"/>
          <p:nvPr/>
        </p:nvSpPr>
        <p:spPr>
          <a:xfrm>
            <a:off x="5004435" y="2213610"/>
            <a:ext cx="3223260" cy="9220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endParaRPr lang="zh-CN" altLang="en-US"/>
          </a:p>
          <a:p>
            <a:r>
              <a:rPr lang="zh-CN" altLang="en-US" b="1"/>
              <a:t>专业化教师培训团队打造行动</a:t>
            </a:r>
            <a:endParaRPr lang="zh-CN" altLang="en-US"/>
          </a:p>
          <a:p>
            <a:endParaRPr lang="zh-CN" altLang="en-US"/>
          </a:p>
        </p:txBody>
      </p:sp>
      <p:sp>
        <p:nvSpPr>
          <p:cNvPr id="13" name="文本框 12"/>
          <p:cNvSpPr txBox="true"/>
          <p:nvPr/>
        </p:nvSpPr>
        <p:spPr>
          <a:xfrm>
            <a:off x="1908175" y="3109595"/>
            <a:ext cx="3092450" cy="110680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algn="ctr"/>
            <a:endParaRPr lang="zh-CN" altLang="en-US" sz="1200"/>
          </a:p>
          <a:p>
            <a:pPr algn="ctr"/>
            <a:r>
              <a:rPr lang="zh-CN" altLang="en-US" sz="1800" b="1"/>
              <a:t>信息技术与教师专业发展</a:t>
            </a:r>
            <a:endParaRPr lang="zh-CN" altLang="en-US" sz="1800" b="1"/>
          </a:p>
          <a:p>
            <a:pPr algn="ctr"/>
            <a:r>
              <a:rPr lang="zh-CN" altLang="en-US" sz="1800" b="1"/>
              <a:t>深度融合行动</a:t>
            </a:r>
            <a:endParaRPr lang="zh-CN" altLang="en-US"/>
          </a:p>
          <a:p>
            <a:pPr algn="ctr"/>
            <a:endParaRPr lang="zh-CN" altLang="en-US"/>
          </a:p>
        </p:txBody>
      </p:sp>
      <p:sp>
        <p:nvSpPr>
          <p:cNvPr id="14" name="文本框 13"/>
          <p:cNvSpPr txBox="true"/>
          <p:nvPr/>
        </p:nvSpPr>
        <p:spPr>
          <a:xfrm>
            <a:off x="5005070" y="3108325"/>
            <a:ext cx="3222625" cy="122999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algn="ctr"/>
            <a:endParaRPr lang="zh-CN" altLang="en-US"/>
          </a:p>
          <a:p>
            <a:pPr algn="ctr"/>
            <a:r>
              <a:rPr lang="zh-CN" altLang="en-US" sz="2000" b="1"/>
              <a:t>重点区域领域帮扶行动</a:t>
            </a:r>
            <a:endParaRPr lang="zh-CN" altLang="en-US"/>
          </a:p>
          <a:p>
            <a:endParaRPr lang="zh-CN" altLang="en-US"/>
          </a:p>
          <a:p>
            <a:endParaRPr lang="zh-CN" altLang="en-US"/>
          </a:p>
        </p:txBody>
      </p:sp>
      <p:sp>
        <p:nvSpPr>
          <p:cNvPr id="15" name="文本框 14"/>
          <p:cNvSpPr txBox="true"/>
          <p:nvPr/>
        </p:nvSpPr>
        <p:spPr>
          <a:xfrm>
            <a:off x="1907540" y="4175125"/>
            <a:ext cx="3093720" cy="9220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endParaRPr lang="zh-CN" altLang="en-US"/>
          </a:p>
          <a:p>
            <a:pPr algn="ctr"/>
            <a:r>
              <a:rPr lang="zh-CN" altLang="en-US" b="1"/>
              <a:t>教师发展协同机制优化行动</a:t>
            </a:r>
            <a:endParaRPr lang="zh-CN" altLang="en-US"/>
          </a:p>
          <a:p>
            <a:endParaRPr lang="zh-CN" altLang="en-US"/>
          </a:p>
        </p:txBody>
      </p:sp>
      <p:sp>
        <p:nvSpPr>
          <p:cNvPr id="16" name="文本框 15"/>
          <p:cNvSpPr txBox="true"/>
          <p:nvPr/>
        </p:nvSpPr>
        <p:spPr>
          <a:xfrm>
            <a:off x="1907540" y="5084445"/>
            <a:ext cx="3093720" cy="9220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endParaRPr lang="zh-CN" altLang="en-US"/>
          </a:p>
          <a:p>
            <a:pPr algn="ctr"/>
            <a:r>
              <a:rPr lang="zh-CN" altLang="en-US" sz="1800" b="1"/>
              <a:t>优质培训成果转化应用行动</a:t>
            </a:r>
            <a:endParaRPr lang="zh-CN" altLang="en-US"/>
          </a:p>
          <a:p>
            <a:pPr algn="ctr"/>
            <a:endParaRPr lang="zh-CN" altLang="en-US"/>
          </a:p>
        </p:txBody>
      </p:sp>
      <p:sp>
        <p:nvSpPr>
          <p:cNvPr id="17" name="文本框 16"/>
          <p:cNvSpPr txBox="true"/>
          <p:nvPr/>
        </p:nvSpPr>
        <p:spPr>
          <a:xfrm>
            <a:off x="5001260" y="4174490"/>
            <a:ext cx="3225165" cy="9220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endParaRPr lang="zh-CN" altLang="en-US"/>
          </a:p>
          <a:p>
            <a:pPr algn="ctr"/>
            <a:r>
              <a:rPr lang="zh-CN" altLang="en-US" b="1"/>
              <a:t>培训支持服务体系完善行动</a:t>
            </a:r>
            <a:endParaRPr lang="zh-CN" altLang="en-US"/>
          </a:p>
          <a:p>
            <a:endParaRPr lang="zh-CN" altLang="en-US"/>
          </a:p>
        </p:txBody>
      </p:sp>
      <p:sp>
        <p:nvSpPr>
          <p:cNvPr id="18" name="文本框 17"/>
          <p:cNvSpPr txBox="true"/>
          <p:nvPr/>
        </p:nvSpPr>
        <p:spPr>
          <a:xfrm>
            <a:off x="5001260" y="5084445"/>
            <a:ext cx="3225800" cy="9220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algn="ctr"/>
            <a:endParaRPr lang="zh-CN" altLang="en-US"/>
          </a:p>
          <a:p>
            <a:pPr algn="ctr"/>
            <a:r>
              <a:rPr lang="zh-CN" altLang="en-US" sz="1800" b="1"/>
              <a:t>全过程质量监管评价行动</a:t>
            </a:r>
            <a:endParaRPr lang="zh-CN" altLang="en-US"/>
          </a:p>
          <a:p>
            <a:pPr algn="ctr"/>
            <a:endParaRPr lang="zh-CN" altLang="en-US"/>
          </a:p>
        </p:txBody>
      </p:sp>
      <p:sp>
        <p:nvSpPr>
          <p:cNvPr id="19" name="文本框 18"/>
          <p:cNvSpPr txBox="true"/>
          <p:nvPr/>
        </p:nvSpPr>
        <p:spPr>
          <a:xfrm>
            <a:off x="1915795" y="405130"/>
            <a:ext cx="6311265" cy="6604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p>
            <a:pPr algn="ctr"/>
            <a:endParaRPr lang="zh-CN" altLang="en-US" sz="500" b="1"/>
          </a:p>
          <a:p>
            <a:pPr algn="ctr"/>
            <a:r>
              <a:rPr lang="zh-CN" altLang="en-US" sz="3200" b="1"/>
              <a:t>十大行动</a:t>
            </a:r>
            <a:endParaRPr lang="zh-CN" altLang="en-US" sz="3200" b="1"/>
          </a:p>
        </p:txBody>
      </p:sp>
    </p:spTree>
    <p:custDataLst>
      <p:tags r:id="rId3"/>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p:sp>
        <p:nvSpPr>
          <p:cNvPr id="11" name="文本框 10"/>
          <p:cNvSpPr txBox="true"/>
          <p:nvPr>
            <p:custDataLst>
              <p:tags r:id="rId1"/>
            </p:custDataLst>
          </p:nvPr>
        </p:nvSpPr>
        <p:spPr>
          <a:xfrm>
            <a:off x="182245" y="304165"/>
            <a:ext cx="1469390" cy="6249670"/>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false">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marL="0" indent="0" algn="ctr">
              <a:lnSpc>
                <a:spcPct val="100000"/>
              </a:lnSpc>
              <a:spcBef>
                <a:spcPts val="0"/>
              </a:spcBef>
              <a:spcAft>
                <a:spcPts val="0"/>
              </a:spcAft>
              <a:buSzPct val="100000"/>
              <a:buNone/>
            </a:pPr>
            <a:r>
              <a:rPr lang="zh-CN" altLang="en-US" sz="2700">
                <a:solidFill>
                  <a:schemeClr val="lt1"/>
                </a:solidFill>
                <a:latin typeface="Arial" panose="02080604020202020204" pitchFamily="34" charset="0"/>
              </a:rPr>
              <a:t>主要任务</a:t>
            </a:r>
            <a:endParaRPr lang="zh-CN" altLang="en-US" sz="2700">
              <a:solidFill>
                <a:schemeClr val="lt1"/>
              </a:solidFill>
              <a:latin typeface="Arial" panose="02080604020202020204" pitchFamily="34" charset="0"/>
            </a:endParaRPr>
          </a:p>
        </p:txBody>
      </p:sp>
      <p:sp>
        <p:nvSpPr>
          <p:cNvPr id="2" name="矩形 1"/>
          <p:cNvSpPr/>
          <p:nvPr>
            <p:custDataLst>
              <p:tags r:id="rId2"/>
            </p:custDataLst>
          </p:nvPr>
        </p:nvSpPr>
        <p:spPr>
          <a:xfrm>
            <a:off x="0" y="0"/>
            <a:ext cx="1123950" cy="6858000"/>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b="1">
                <a:solidFill>
                  <a:schemeClr val="lt1"/>
                </a:solidFill>
              </a:rPr>
              <a:t>主</a:t>
            </a:r>
            <a:endParaRPr lang="zh-CN" altLang="en-US" sz="3600" b="1">
              <a:solidFill>
                <a:schemeClr val="lt1"/>
              </a:solidFill>
            </a:endParaRPr>
          </a:p>
          <a:p>
            <a:pPr algn="ctr"/>
            <a:r>
              <a:rPr lang="zh-CN" altLang="en-US" sz="3600" b="1">
                <a:solidFill>
                  <a:schemeClr val="lt1"/>
                </a:solidFill>
              </a:rPr>
              <a:t>要</a:t>
            </a:r>
            <a:endParaRPr lang="zh-CN" altLang="en-US" sz="3600" b="1">
              <a:solidFill>
                <a:schemeClr val="lt1"/>
              </a:solidFill>
            </a:endParaRPr>
          </a:p>
          <a:p>
            <a:pPr algn="ctr"/>
            <a:r>
              <a:rPr lang="zh-CN" altLang="en-US" sz="3600" b="1">
                <a:solidFill>
                  <a:schemeClr val="lt1"/>
                </a:solidFill>
              </a:rPr>
              <a:t>任</a:t>
            </a:r>
            <a:endParaRPr lang="zh-CN" altLang="en-US" sz="3600" b="1">
              <a:solidFill>
                <a:schemeClr val="lt1"/>
              </a:solidFill>
            </a:endParaRPr>
          </a:p>
          <a:p>
            <a:pPr algn="ctr"/>
            <a:r>
              <a:rPr lang="zh-CN" altLang="en-US" sz="3600" b="1">
                <a:solidFill>
                  <a:schemeClr val="lt1"/>
                </a:solidFill>
              </a:rPr>
              <a:t>务</a:t>
            </a:r>
            <a:endParaRPr lang="zh-CN" altLang="en-US" sz="3600" b="1">
              <a:solidFill>
                <a:schemeClr val="lt1"/>
              </a:solidFill>
            </a:endParaRPr>
          </a:p>
        </p:txBody>
      </p:sp>
      <p:sp>
        <p:nvSpPr>
          <p:cNvPr id="8" name="文本框 7"/>
          <p:cNvSpPr txBox="true"/>
          <p:nvPr/>
        </p:nvSpPr>
        <p:spPr>
          <a:xfrm>
            <a:off x="2703195" y="1124585"/>
            <a:ext cx="4371340" cy="3683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algn="ctr" fontAlgn="base"/>
            <a:r>
              <a:rPr lang="zh-CN" altLang="en-US" b="1">
                <a:solidFill>
                  <a:schemeClr val="tx1"/>
                </a:solidFill>
                <a:sym typeface="+mn-ea"/>
              </a:rPr>
              <a:t>八桂教育家摇篮工程</a:t>
            </a:r>
            <a:endParaRPr lang="zh-CN" altLang="en-US" b="1">
              <a:solidFill>
                <a:schemeClr val="tx1"/>
              </a:solidFill>
              <a:sym typeface="+mn-ea"/>
            </a:endParaRPr>
          </a:p>
        </p:txBody>
      </p:sp>
      <p:sp>
        <p:nvSpPr>
          <p:cNvPr id="9" name="文本框 8"/>
          <p:cNvSpPr txBox="true"/>
          <p:nvPr/>
        </p:nvSpPr>
        <p:spPr>
          <a:xfrm>
            <a:off x="2695575" y="1628775"/>
            <a:ext cx="4378325" cy="3683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algn="ctr" fontAlgn="base"/>
            <a:r>
              <a:rPr lang="zh-CN" altLang="en-US" b="1">
                <a:solidFill>
                  <a:schemeClr val="tx1"/>
                </a:solidFill>
                <a:sym typeface="+mn-ea"/>
              </a:rPr>
              <a:t>名师名校（园）长名教研员领航工程</a:t>
            </a:r>
            <a:endParaRPr lang="zh-CN" altLang="en-US" b="1">
              <a:solidFill>
                <a:schemeClr val="tx1"/>
              </a:solidFill>
              <a:sym typeface="+mn-ea"/>
            </a:endParaRPr>
          </a:p>
        </p:txBody>
      </p:sp>
      <p:sp>
        <p:nvSpPr>
          <p:cNvPr id="10" name="文本框 9"/>
          <p:cNvSpPr txBox="true"/>
          <p:nvPr/>
        </p:nvSpPr>
        <p:spPr>
          <a:xfrm>
            <a:off x="2702560" y="2132965"/>
            <a:ext cx="4370705" cy="3683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algn="ctr" fontAlgn="base"/>
            <a:r>
              <a:rPr lang="zh-CN" altLang="en-US" b="1">
                <a:solidFill>
                  <a:schemeClr val="tx1"/>
                </a:solidFill>
                <a:sym typeface="+mn-ea"/>
              </a:rPr>
              <a:t>骨干教师培英工程</a:t>
            </a:r>
            <a:endParaRPr lang="zh-CN" altLang="en-US" b="1">
              <a:solidFill>
                <a:schemeClr val="tx1"/>
              </a:solidFill>
              <a:sym typeface="+mn-ea"/>
            </a:endParaRPr>
          </a:p>
        </p:txBody>
      </p:sp>
      <p:sp>
        <p:nvSpPr>
          <p:cNvPr id="12" name="文本框 11"/>
          <p:cNvSpPr txBox="true"/>
          <p:nvPr/>
        </p:nvSpPr>
        <p:spPr>
          <a:xfrm>
            <a:off x="2702560" y="2637155"/>
            <a:ext cx="4380865" cy="3683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algn="ctr" fontAlgn="base"/>
            <a:r>
              <a:rPr lang="zh-CN" altLang="en-US" b="1">
                <a:solidFill>
                  <a:schemeClr val="tx1"/>
                </a:solidFill>
                <a:sym typeface="+mn-ea"/>
              </a:rPr>
              <a:t>骨干校长（园长、党组织书记）头雁工程</a:t>
            </a:r>
            <a:endParaRPr lang="zh-CN" altLang="en-US" b="1">
              <a:solidFill>
                <a:schemeClr val="tx1"/>
              </a:solidFill>
              <a:sym typeface="+mn-ea"/>
            </a:endParaRPr>
          </a:p>
        </p:txBody>
      </p:sp>
      <p:sp>
        <p:nvSpPr>
          <p:cNvPr id="13" name="文本框 12"/>
          <p:cNvSpPr txBox="true"/>
          <p:nvPr/>
        </p:nvSpPr>
        <p:spPr>
          <a:xfrm>
            <a:off x="2695575" y="3150870"/>
            <a:ext cx="4370070" cy="3683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algn="ctr" fontAlgn="base"/>
            <a:r>
              <a:rPr lang="zh-CN" altLang="en-US" b="1">
                <a:solidFill>
                  <a:schemeClr val="tx1"/>
                </a:solidFill>
                <a:sym typeface="+mn-ea"/>
              </a:rPr>
              <a:t>乡村教师“一对一”精准帮扶工程</a:t>
            </a:r>
            <a:endParaRPr lang="zh-CN" altLang="en-US" b="1">
              <a:solidFill>
                <a:schemeClr val="tx1"/>
              </a:solidFill>
              <a:sym typeface="+mn-ea"/>
            </a:endParaRPr>
          </a:p>
        </p:txBody>
      </p:sp>
      <p:sp>
        <p:nvSpPr>
          <p:cNvPr id="14" name="文本框 13"/>
          <p:cNvSpPr txBox="true"/>
          <p:nvPr/>
        </p:nvSpPr>
        <p:spPr>
          <a:xfrm>
            <a:off x="2702560" y="3717290"/>
            <a:ext cx="4366895" cy="3683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algn="ctr" fontAlgn="base"/>
            <a:r>
              <a:rPr lang="zh-CN" altLang="en-US" b="1">
                <a:solidFill>
                  <a:schemeClr val="tx1"/>
                </a:solidFill>
                <a:sym typeface="+mn-ea"/>
              </a:rPr>
              <a:t>边境地区教师综合能力提升工程</a:t>
            </a:r>
            <a:endParaRPr lang="zh-CN" altLang="en-US" b="1">
              <a:solidFill>
                <a:schemeClr val="tx1"/>
              </a:solidFill>
              <a:sym typeface="+mn-ea"/>
            </a:endParaRPr>
          </a:p>
        </p:txBody>
      </p:sp>
      <p:sp>
        <p:nvSpPr>
          <p:cNvPr id="15" name="文本框 14"/>
          <p:cNvSpPr txBox="true"/>
          <p:nvPr/>
        </p:nvSpPr>
        <p:spPr>
          <a:xfrm>
            <a:off x="2702560" y="4257675"/>
            <a:ext cx="4371340" cy="3683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algn="ctr" fontAlgn="base"/>
            <a:r>
              <a:rPr lang="zh-CN" altLang="en-US" b="1">
                <a:solidFill>
                  <a:schemeClr val="tx1"/>
                </a:solidFill>
                <a:sym typeface="+mn-ea"/>
              </a:rPr>
              <a:t>教师信息化应用能力提升工程</a:t>
            </a:r>
            <a:endParaRPr lang="zh-CN" altLang="en-US" b="1">
              <a:solidFill>
                <a:schemeClr val="tx1"/>
              </a:solidFill>
              <a:sym typeface="+mn-ea"/>
            </a:endParaRPr>
          </a:p>
        </p:txBody>
      </p:sp>
      <p:sp>
        <p:nvSpPr>
          <p:cNvPr id="16" name="文本框 15"/>
          <p:cNvSpPr txBox="true"/>
          <p:nvPr/>
        </p:nvSpPr>
        <p:spPr>
          <a:xfrm>
            <a:off x="2699385" y="5364480"/>
            <a:ext cx="4370705" cy="3683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algn="ctr" fontAlgn="base"/>
            <a:r>
              <a:rPr lang="zh-CN" altLang="en-US" b="1">
                <a:solidFill>
                  <a:schemeClr val="tx1"/>
                </a:solidFill>
                <a:sym typeface="+mn-ea"/>
              </a:rPr>
              <a:t>教师自主发展工程</a:t>
            </a:r>
            <a:endParaRPr lang="zh-CN" altLang="en-US" b="1">
              <a:solidFill>
                <a:schemeClr val="tx1"/>
              </a:solidFill>
              <a:sym typeface="+mn-ea"/>
            </a:endParaRPr>
          </a:p>
        </p:txBody>
      </p:sp>
      <p:sp>
        <p:nvSpPr>
          <p:cNvPr id="17" name="文本框 16"/>
          <p:cNvSpPr txBox="true"/>
          <p:nvPr/>
        </p:nvSpPr>
        <p:spPr>
          <a:xfrm>
            <a:off x="2703195" y="4797425"/>
            <a:ext cx="4366895" cy="3683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algn="ctr" fontAlgn="base"/>
            <a:r>
              <a:rPr lang="zh-CN" altLang="en-US" b="1">
                <a:solidFill>
                  <a:schemeClr val="tx1"/>
                </a:solidFill>
                <a:sym typeface="+mn-ea"/>
              </a:rPr>
              <a:t>培训团队能力提升工程</a:t>
            </a:r>
            <a:endParaRPr lang="zh-CN" altLang="en-US" b="1">
              <a:solidFill>
                <a:schemeClr val="tx1"/>
              </a:solidFill>
              <a:sym typeface="+mn-ea"/>
            </a:endParaRPr>
          </a:p>
        </p:txBody>
      </p:sp>
      <p:sp>
        <p:nvSpPr>
          <p:cNvPr id="18" name="文本框 17"/>
          <p:cNvSpPr txBox="true"/>
          <p:nvPr/>
        </p:nvSpPr>
        <p:spPr>
          <a:xfrm>
            <a:off x="2695575" y="5877560"/>
            <a:ext cx="4387215" cy="3683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algn="ctr" fontAlgn="base"/>
            <a:r>
              <a:rPr lang="zh-CN" altLang="en-US" b="1">
                <a:solidFill>
                  <a:schemeClr val="tx1"/>
                </a:solidFill>
                <a:sym typeface="+mn-ea"/>
              </a:rPr>
              <a:t>德育队伍专项工程</a:t>
            </a:r>
            <a:endParaRPr lang="zh-CN" altLang="en-US" b="1">
              <a:solidFill>
                <a:schemeClr val="tx1"/>
              </a:solidFill>
              <a:sym typeface="+mn-ea"/>
            </a:endParaRPr>
          </a:p>
        </p:txBody>
      </p:sp>
      <p:sp>
        <p:nvSpPr>
          <p:cNvPr id="19" name="文本框 18"/>
          <p:cNvSpPr txBox="true"/>
          <p:nvPr/>
        </p:nvSpPr>
        <p:spPr>
          <a:xfrm>
            <a:off x="2703195" y="332740"/>
            <a:ext cx="4370070" cy="58356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p>
            <a:pPr algn="ctr"/>
            <a:r>
              <a:rPr lang="zh-CN" altLang="en-US" sz="3200" b="1"/>
              <a:t>十大工程</a:t>
            </a:r>
            <a:endParaRPr lang="zh-CN" altLang="en-US" sz="3200" b="1"/>
          </a:p>
        </p:txBody>
      </p:sp>
    </p:spTree>
    <p:custDataLst>
      <p:tags r:id="rId3"/>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p:sp>
        <p:nvSpPr>
          <p:cNvPr id="2" name="矩形 1"/>
          <p:cNvSpPr/>
          <p:nvPr>
            <p:custDataLst>
              <p:tags r:id="rId1"/>
            </p:custDataLst>
          </p:nvPr>
        </p:nvSpPr>
        <p:spPr>
          <a:xfrm>
            <a:off x="0" y="0"/>
            <a:ext cx="1184910" cy="6858000"/>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015">
              <a:solidFill>
                <a:schemeClr val="lt1"/>
              </a:solidFill>
            </a:endParaRPr>
          </a:p>
        </p:txBody>
      </p:sp>
      <p:sp>
        <p:nvSpPr>
          <p:cNvPr id="11" name="文本框 10"/>
          <p:cNvSpPr txBox="true"/>
          <p:nvPr>
            <p:custDataLst>
              <p:tags r:id="rId2"/>
            </p:custDataLst>
          </p:nvPr>
        </p:nvSpPr>
        <p:spPr>
          <a:xfrm>
            <a:off x="107315" y="304165"/>
            <a:ext cx="970915" cy="6249670"/>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false">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marL="0" indent="0" algn="ctr">
              <a:lnSpc>
                <a:spcPct val="100000"/>
              </a:lnSpc>
              <a:spcBef>
                <a:spcPts val="0"/>
              </a:spcBef>
              <a:spcAft>
                <a:spcPts val="0"/>
              </a:spcAft>
              <a:buSzPct val="100000"/>
              <a:buNone/>
            </a:pPr>
            <a:r>
              <a:rPr lang="zh-CN" altLang="en-US">
                <a:solidFill>
                  <a:schemeClr val="lt1"/>
                </a:solidFill>
                <a:latin typeface="Arial" panose="02080604020202020204" pitchFamily="34" charset="0"/>
              </a:rPr>
              <a:t>保</a:t>
            </a:r>
            <a:endParaRPr lang="zh-CN" altLang="en-US">
              <a:solidFill>
                <a:schemeClr val="lt1"/>
              </a:solidFill>
              <a:latin typeface="Arial" panose="02080604020202020204" pitchFamily="34" charset="0"/>
            </a:endParaRPr>
          </a:p>
          <a:p>
            <a:pPr marL="0" indent="0" algn="ctr">
              <a:lnSpc>
                <a:spcPct val="100000"/>
              </a:lnSpc>
              <a:spcBef>
                <a:spcPts val="0"/>
              </a:spcBef>
              <a:spcAft>
                <a:spcPts val="0"/>
              </a:spcAft>
              <a:buSzPct val="100000"/>
              <a:buNone/>
            </a:pPr>
            <a:r>
              <a:rPr lang="zh-CN" altLang="en-US">
                <a:solidFill>
                  <a:schemeClr val="lt1"/>
                </a:solidFill>
                <a:latin typeface="Arial" panose="02080604020202020204" pitchFamily="34" charset="0"/>
              </a:rPr>
              <a:t>障</a:t>
            </a:r>
            <a:endParaRPr lang="zh-CN" altLang="en-US">
              <a:solidFill>
                <a:schemeClr val="lt1"/>
              </a:solidFill>
              <a:latin typeface="Arial" panose="02080604020202020204" pitchFamily="34" charset="0"/>
            </a:endParaRPr>
          </a:p>
          <a:p>
            <a:pPr marL="0" indent="0" algn="ctr">
              <a:lnSpc>
                <a:spcPct val="100000"/>
              </a:lnSpc>
              <a:spcBef>
                <a:spcPts val="0"/>
              </a:spcBef>
              <a:spcAft>
                <a:spcPts val="0"/>
              </a:spcAft>
              <a:buSzPct val="100000"/>
              <a:buNone/>
            </a:pPr>
            <a:r>
              <a:rPr lang="zh-CN" altLang="en-US">
                <a:solidFill>
                  <a:schemeClr val="lt1"/>
                </a:solidFill>
                <a:latin typeface="Arial" panose="02080604020202020204" pitchFamily="34" charset="0"/>
              </a:rPr>
              <a:t>措</a:t>
            </a:r>
            <a:endParaRPr lang="zh-CN" altLang="en-US">
              <a:solidFill>
                <a:schemeClr val="lt1"/>
              </a:solidFill>
              <a:latin typeface="Arial" panose="02080604020202020204" pitchFamily="34" charset="0"/>
            </a:endParaRPr>
          </a:p>
          <a:p>
            <a:pPr marL="0" indent="0" algn="ctr">
              <a:lnSpc>
                <a:spcPct val="100000"/>
              </a:lnSpc>
              <a:spcBef>
                <a:spcPts val="0"/>
              </a:spcBef>
              <a:spcAft>
                <a:spcPts val="0"/>
              </a:spcAft>
              <a:buSzPct val="100000"/>
              <a:buNone/>
            </a:pPr>
            <a:r>
              <a:rPr lang="zh-CN" altLang="en-US">
                <a:solidFill>
                  <a:schemeClr val="lt1"/>
                </a:solidFill>
                <a:latin typeface="Arial" panose="02080604020202020204" pitchFamily="34" charset="0"/>
              </a:rPr>
              <a:t>施</a:t>
            </a:r>
            <a:endParaRPr lang="zh-CN" altLang="en-US">
              <a:solidFill>
                <a:schemeClr val="lt1"/>
              </a:solidFill>
              <a:latin typeface="Arial" panose="02080604020202020204" pitchFamily="34" charset="0"/>
            </a:endParaRPr>
          </a:p>
        </p:txBody>
      </p:sp>
      <p:graphicFrame>
        <p:nvGraphicFramePr>
          <p:cNvPr id="3" name="图示 2"/>
          <p:cNvGraphicFramePr/>
          <p:nvPr/>
        </p:nvGraphicFramePr>
        <p:xfrm>
          <a:off x="2267585" y="1412875"/>
          <a:ext cx="5628005" cy="40417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8"/>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diagram20220262_1*i*1"/>
  <p:tag name="KSO_WM_TEMPLATE_CATEGORY" val="diagram"/>
  <p:tag name="KSO_WM_TEMPLATE_INDEX" val="20220262"/>
  <p:tag name="KSO_WM_UNIT_LAYERLEVEL" val="1"/>
  <p:tag name="KSO_WM_TAG_VERSION" val="1.0"/>
  <p:tag name="KSO_WM_BEAUTIFY_FLAG" val="#wm#"/>
  <p:tag name="KSO_WM_UNIT_BLOCK" val="0"/>
  <p:tag name="KSO_WM_UNIT_SM_LIMIT_TYPE" val="3"/>
  <p:tag name="KSO_WM_UNIT_DEC_AREA_ID" val="60359e20f6e4420c909914b0c73c1f77"/>
  <p:tag name="KSO_WM_UNIT_DECORATE_INFO" val="{&quot;ReferentInfo&quot;:{&quot;Id&quot;:&quot;36808751a31a46f0bb3906151a039954&quot;,&quot;X&quot;:{&quot;Pos&quot;:1},&quot;Y&quot;:{&quot;Pos&quot;:1}},&quot;DecorateInfoX&quot;:{&quot;Pos&quot;:1,&quot;IsAbs&quot;:true},&quot;DecorateInfoY&quot;:{&quot;Pos&quot;:1,&quot;IsAbs&quot;:true},&quot;DecorateInfoW&quot;:{&quot;IsAbs&quot;:false},&quot;DecorateInfoH&quot;:{&quot;IsAbs&quot;:tru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0.xml><?xml version="1.0" encoding="utf-8"?>
<p:tagLst xmlns:p="http://schemas.openxmlformats.org/presentationml/2006/main">
  <p:tag name="KSO_WM_UNIT_SMARTLAYOUT_COMPRESS_INFO" val="{&#10;    &quot;id&quot;: &quot;2022-05-16T21:08:14&quot;,&#10;    &quot;max&quot;: 194.6586614173229,&#10;    &quot;topChanged&quot;: 97.33735758088329&#10;}&#10;"/>
  <p:tag name="KSO_WM_UNIT_TEXT_FILL_FORE_SCHEMECOLOR_INDEX_BRIGHTNESS" val="0"/>
  <p:tag name="KSO_WM_UNIT_TEXT_FILL_FORE_SCHEMECOLOR_INDEX" val="13"/>
  <p:tag name="KSO_WM_UNIT_TEXT_FILL_TYPE" val="1"/>
</p:tagLst>
</file>

<file path=ppt/tags/tag11.xml><?xml version="1.0" encoding="utf-8"?>
<p:tagLst xmlns:p="http://schemas.openxmlformats.org/presentationml/2006/main">
  <p:tag name="KSO_WM_SLIDE_ID" val="diagram20220262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262"/>
  <p:tag name="KSO_WM_SLIDE_LAYOUT" val="a_d_i"/>
  <p:tag name="KSO_WM_SLIDE_LAYOUT_CNT" val="1_1_1"/>
  <p:tag name="KSO_WM_SLIDE_TYPE" val="text"/>
  <p:tag name="KSO_WM_SLIDE_SUBTYPE" val="picTxt"/>
  <p:tag name="KSO_WM_SLIDE_LAYOUTTYPE" val="leftright"/>
  <p:tag name="KSO_WM_SLIDE_SIZE" val="935*540"/>
  <p:tag name="KSO_WM_SLIDE_POSITION" val="0*0"/>
  <p:tag name="KSO_WM_SLIDE_RATIO" val="1.777778"/>
  <p:tag name="KSO_WM_SLIDE_BACKGROUND" val="[&quot;leftRight&quot;]"/>
  <p:tag name="KSO_WM_SLIDE_LAYOUT_INFO" val="{&quot;direction&quot;:1,&quot;id&quot;:&quot;2022-05-16T21:08:14&quot;,&quot;maxSize&quot;:{&quot;size1&quot;:28.7},&quot;minSize&quot;:{&quot;size1&quot;:28.7},&quot;normalSize&quot;:{&quot;size1&quot;:28.7},&quot;subLayout&quot;:[{&quot;backgroundInfo&quot;:[{&quot;bottom&quot;:0,&quot;bottomAbs&quot;:false,&quot;left&quot;:0,&quot;leftAbs&quot;:false,&quot;right&quot;:0,&quot;rightAbs&quot;:false,&quot;top&quot;:0,&quot;topAbs&quot;:false,&quot;type&quot;:&quot;leftRight&quot;}],&quot;id&quot;:&quot;2022-05-16T21:08:14&quot;,&quot;margin&quot;:{&quot;bottom&quot;:0.847000002861023,&quot;left&quot;:0.4764375388622284,&quot;right&quot;:0.4764375388622284,&quot;top&quot;:0.847000002861023},&quot;type&quot;:0},{&quot;id&quot;:&quot;2022-05-16T21:08:14&quot;,&quot;margin&quot;:{&quot;bottom&quot;:0.847000002861023,&quot;left&quot;:0.45787498354911804,&quot;right&quot;:0.4764375388622284,&quot;top&quot;:0.847000002861023},&quot;type&quot;:0}],&quot;type&quot;:0}"/>
</p:tagLst>
</file>

<file path=ppt/tags/tag12.xml><?xml version="1.0" encoding="utf-8"?>
<p:tagLst xmlns:p="http://schemas.openxmlformats.org/presentationml/2006/main">
  <p:tag name="KSO_WM_UNIT_ISCONTENTSTITLE" val="0"/>
  <p:tag name="KSO_WM_UNIT_ISNUMDGMTITLE" val="0"/>
  <p:tag name="KSO_WM_UNIT_PRESET_TEXT" val="左右导航版"/>
  <p:tag name="KSO_WM_UNIT_NOCLEAR" val="0"/>
  <p:tag name="KSO_WM_UNIT_VALUE" val="4"/>
  <p:tag name="KSO_WM_UNIT_HIGHLIGHT" val="0"/>
  <p:tag name="KSO_WM_UNIT_COMPATIBLE" val="0"/>
  <p:tag name="KSO_WM_UNIT_DIAGRAM_ISNUMVISUAL" val="0"/>
  <p:tag name="KSO_WM_UNIT_DIAGRAM_ISREFERUNIT" val="0"/>
  <p:tag name="KSO_WM_UNIT_TYPE" val="a"/>
  <p:tag name="KSO_WM_UNIT_INDEX" val="1"/>
  <p:tag name="KSO_WM_UNIT_ID" val="diagram20220262_1*a*1"/>
  <p:tag name="KSO_WM_TEMPLATE_CATEGORY" val="diagram"/>
  <p:tag name="KSO_WM_TEMPLATE_INDEX" val="20220262"/>
  <p:tag name="KSO_WM_UNIT_LAYERLEVEL" val="1"/>
  <p:tag name="KSO_WM_TAG_VERSION" val="1.0"/>
  <p:tag name="KSO_WM_BEAUTIFY_FLAG" val="#wm#"/>
  <p:tag name="KSO_WM_UNIT_BLOCK" val="0"/>
  <p:tag name="KSO_WM_UNIT_SM_LIMIT_TYPE" val="2"/>
  <p:tag name="KSO_WM_UNIT_DEC_AREA_ID" val="36808751a31a46f0bb3906151a03995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Lst>
</file>

<file path=ppt/tags/tag13.xml><?xml version="1.0" encoding="utf-8"?>
<p:tagLst xmlns:p="http://schemas.openxmlformats.org/presentationml/2006/main">
  <p:tag name="KSO_WM_UNIT_SMARTLAYOUT_COMPRESS_INFO" val="{&#10;    &quot;id&quot;: &quot;2022-05-16T21:08:14&quot;,&#10;    &quot;maxV&quot;: 14.672558487418911&#10;}&#10;"/>
  <p:tag name="KSO_WM_UNIT_FILL_FORE_SCHEMECOLOR_INDEX_BRIGHTNESS" val="0"/>
  <p:tag name="KSO_WM_UNIT_FILL_FORE_SCHEMECOLOR_INDEX" val="5"/>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14.xml><?xml version="1.0" encoding="utf-8"?>
<p:tagLst xmlns:p="http://schemas.openxmlformats.org/presentationml/2006/main">
  <p:tag name="KSO_WM_UNIT_FILL_FORE_SCHEMECOLOR_INDEX_BRIGHTNESS" val="0"/>
  <p:tag name="KSO_WM_UNIT_FILL_FORE_SCHEMECOLOR_INDEX" val="5"/>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15.xml><?xml version="1.0" encoding="utf-8"?>
<p:tagLst xmlns:p="http://schemas.openxmlformats.org/presentationml/2006/main">
  <p:tag name="KSO_WM_UNIT_FILL_FORE_SCHEMECOLOR_INDEX_BRIGHTNESS" val="0"/>
  <p:tag name="KSO_WM_UNIT_FILL_FORE_SCHEMECOLOR_INDEX" val="5"/>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16.xml><?xml version="1.0" encoding="utf-8"?>
<p:tagLst xmlns:p="http://schemas.openxmlformats.org/presentationml/2006/main">
  <p:tag name="KSO_WM_UNIT_FILL_FORE_SCHEMECOLOR_INDEX_BRIGHTNESS" val="0"/>
  <p:tag name="KSO_WM_UNIT_FILL_FORE_SCHEMECOLOR_INDEX" val="5"/>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17.xml><?xml version="1.0" encoding="utf-8"?>
<p:tagLst xmlns:p="http://schemas.openxmlformats.org/presentationml/2006/main">
  <p:tag name="KSO_WM_UNIT_SMARTLAYOUT_COMPRESS_INFO" val="{&#10;    &quot;id&quot;: &quot;2022-05-16T21:08:14&quot;&#10;}&#10;"/>
  <p:tag name="KSO_WM_UNIT_FILL_FORE_SCHEMECOLOR_INDEX_BRIGHTNESS" val="0"/>
  <p:tag name="KSO_WM_UNIT_FILL_FORE_SCHEMECOLOR_INDEX" val="5"/>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18.xml><?xml version="1.0" encoding="utf-8"?>
<p:tagLst xmlns:p="http://schemas.openxmlformats.org/presentationml/2006/main">
  <p:tag name="KSO_WM_UNIT_FILL_FORE_SCHEMECOLOR_INDEX_BRIGHTNESS" val="0"/>
  <p:tag name="KSO_WM_UNIT_FILL_FORE_SCHEMECOLOR_INDEX" val="5"/>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19.xml><?xml version="1.0" encoding="utf-8"?>
<p:tagLst xmlns:p="http://schemas.openxmlformats.org/presentationml/2006/main">
  <p:tag name="KSO_WM_UNIT_SMARTLAYOUT_COMPRESS_INFO" val="{&#10;    &quot;id&quot;: &quot;2022-05-16T21:08:14&quot;,&#10;    &quot;max&quot;: 72.72614173228345,&#10;    &quot;topChanged&quot;: 36.173786994881574&#10;}&#10;"/>
  <p:tag name="KSO_WM_UNIT_FILL_FORE_SCHEMECOLOR_INDEX_BRIGHTNESS" val="0"/>
  <p:tag name="KSO_WM_UNIT_FILL_FORE_SCHEMECOLOR_INDEX" val="5"/>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diagram20220262_1*i*1"/>
  <p:tag name="KSO_WM_TEMPLATE_CATEGORY" val="diagram"/>
  <p:tag name="KSO_WM_TEMPLATE_INDEX" val="20220262"/>
  <p:tag name="KSO_WM_UNIT_LAYERLEVEL" val="1"/>
  <p:tag name="KSO_WM_TAG_VERSION" val="1.0"/>
  <p:tag name="KSO_WM_BEAUTIFY_FLAG" val="#wm#"/>
  <p:tag name="KSO_WM_UNIT_BLOCK" val="0"/>
  <p:tag name="KSO_WM_UNIT_SM_LIMIT_TYPE" val="3"/>
  <p:tag name="KSO_WM_UNIT_DEC_AREA_ID" val="60359e20f6e4420c909914b0c73c1f77"/>
  <p:tag name="KSO_WM_UNIT_DECORATE_INFO" val="{&quot;ReferentInfo&quot;:{&quot;Id&quot;:&quot;36808751a31a46f0bb3906151a039954&quot;,&quot;X&quot;:{&quot;Pos&quot;:1},&quot;Y&quot;:{&quot;Pos&quot;:1}},&quot;DecorateInfoX&quot;:{&quot;Pos&quot;:1,&quot;IsAbs&quot;:true},&quot;DecorateInfoY&quot;:{&quot;Pos&quot;:1,&quot;IsAbs&quot;:true},&quot;DecorateInfoW&quot;:{&quot;IsAbs&quot;:false},&quot;DecorateInfoH&quot;:{&quot;IsAbs&quot;:tru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0.xml><?xml version="1.0" encoding="utf-8"?>
<p:tagLst xmlns:p="http://schemas.openxmlformats.org/presentationml/2006/main">
  <p:tag name="KSO_WM_UNIT_FILL_FORE_SCHEMECOLOR_INDEX_BRIGHTNESS" val="0"/>
  <p:tag name="KSO_WM_UNIT_FILL_FORE_SCHEMECOLOR_INDEX" val="5"/>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21.xml><?xml version="1.0" encoding="utf-8"?>
<p:tagLst xmlns:p="http://schemas.openxmlformats.org/presentationml/2006/main">
  <p:tag name="KSO_WM_UNIT_SMARTLAYOUT_COMPRESS_INFO" val="{&#10;    &quot;id&quot;: &quot;2022-05-16T21:08:14&quot;,&#10;    &quot;max&quot;: 22.21590551181103,&#10;    &quot;topChanged&quot;: 11.050131558483757&#10;}&#10;"/>
  <p:tag name="KSO_WM_UNIT_FILL_FORE_SCHEMECOLOR_INDEX_BRIGHTNESS" val="0"/>
  <p:tag name="KSO_WM_UNIT_FILL_FORE_SCHEMECOLOR_INDEX" val="5"/>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diagram20220262_1*i*1"/>
  <p:tag name="KSO_WM_TEMPLATE_CATEGORY" val="diagram"/>
  <p:tag name="KSO_WM_TEMPLATE_INDEX" val="20220262"/>
  <p:tag name="KSO_WM_UNIT_LAYERLEVEL" val="1"/>
  <p:tag name="KSO_WM_TAG_VERSION" val="1.0"/>
  <p:tag name="KSO_WM_BEAUTIFY_FLAG" val="#wm#"/>
  <p:tag name="KSO_WM_UNIT_BLOCK" val="0"/>
  <p:tag name="KSO_WM_UNIT_SM_LIMIT_TYPE" val="3"/>
  <p:tag name="KSO_WM_UNIT_DEC_AREA_ID" val="60359e20f6e4420c909914b0c73c1f77"/>
  <p:tag name="KSO_WM_UNIT_DECORATE_INFO" val="{&quot;ReferentInfo&quot;:{&quot;Id&quot;:&quot;36808751a31a46f0bb3906151a039954&quot;,&quot;X&quot;:{&quot;Pos&quot;:1},&quot;Y&quot;:{&quot;Pos&quot;:1}},&quot;DecorateInfoX&quot;:{&quot;Pos&quot;:1,&quot;IsAbs&quot;:true},&quot;DecorateInfoY&quot;:{&quot;Pos&quot;:1,&quot;IsAbs&quot;:true},&quot;DecorateInfoW&quot;:{&quot;IsAbs&quot;:false},&quot;DecorateInfoH&quot;:{&quot;IsAbs&quot;:tru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3.xml><?xml version="1.0" encoding="utf-8"?>
<p:tagLst xmlns:p="http://schemas.openxmlformats.org/presentationml/2006/main">
  <p:tag name="KSO_WM_SLIDE_ID" val="diagram20220262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262"/>
  <p:tag name="KSO_WM_SLIDE_LAYOUT" val="a_d_i"/>
  <p:tag name="KSO_WM_SLIDE_LAYOUT_CNT" val="1_1_1"/>
  <p:tag name="KSO_WM_SLIDE_TYPE" val="text"/>
  <p:tag name="KSO_WM_SLIDE_SUBTYPE" val="picTxt"/>
  <p:tag name="KSO_WM_SLIDE_LAYOUTTYPE" val="leftright"/>
  <p:tag name="KSO_WM_SLIDE_SIZE" val="935*540"/>
  <p:tag name="KSO_WM_SLIDE_POSITION" val="0*0"/>
  <p:tag name="KSO_WM_SLIDE_RATIO" val="1.777778"/>
  <p:tag name="KSO_WM_SLIDE_BACKGROUND" val="[&quot;leftRight&quot;]"/>
  <p:tag name="KSO_WM_SLIDE_LAYOUT_INFO" val="{&quot;direction&quot;:1,&quot;id&quot;:&quot;2022-05-16T21:08:14&quot;,&quot;maxSize&quot;:{&quot;size1&quot;:28.7},&quot;minSize&quot;:{&quot;size1&quot;:28.7},&quot;normalSize&quot;:{&quot;size1&quot;:28.7},&quot;subLayout&quot;:[{&quot;backgroundInfo&quot;:[{&quot;bottom&quot;:0,&quot;bottomAbs&quot;:false,&quot;left&quot;:0,&quot;leftAbs&quot;:false,&quot;right&quot;:0,&quot;rightAbs&quot;:false,&quot;top&quot;:0,&quot;topAbs&quot;:false,&quot;type&quot;:&quot;leftRight&quot;}],&quot;id&quot;:&quot;2022-05-16T21:08:14&quot;,&quot;margin&quot;:{&quot;bottom&quot;:0.847000002861023,&quot;left&quot;:0.4764375388622284,&quot;right&quot;:0.4764375388622284,&quot;top&quot;:0.847000002861023},&quot;type&quot;:0},{&quot;id&quot;:&quot;2022-05-16T21:08:14&quot;,&quot;margin&quot;:{&quot;bottom&quot;:0.847000002861023,&quot;left&quot;:0.45787498354911804,&quot;right&quot;:0.4764375388622284,&quot;top&quot;:0.847000002861023},&quot;type&quot;:0}],&quot;type&quot;:0}"/>
</p:tagLst>
</file>

<file path=ppt/tags/tag24.xml><?xml version="1.0" encoding="utf-8"?>
<p:tagLst xmlns:p="http://schemas.openxmlformats.org/presentationml/2006/main">
  <p:tag name="KSO_WM_UNIT_ISCONTENTSTITLE" val="0"/>
  <p:tag name="KSO_WM_UNIT_ISNUMDGMTITLE" val="0"/>
  <p:tag name="KSO_WM_UNIT_PRESET_TEXT" val="左右导航版"/>
  <p:tag name="KSO_WM_UNIT_NOCLEAR" val="0"/>
  <p:tag name="KSO_WM_UNIT_VALUE" val="4"/>
  <p:tag name="KSO_WM_UNIT_HIGHLIGHT" val="0"/>
  <p:tag name="KSO_WM_UNIT_COMPATIBLE" val="0"/>
  <p:tag name="KSO_WM_UNIT_DIAGRAM_ISNUMVISUAL" val="0"/>
  <p:tag name="KSO_WM_UNIT_DIAGRAM_ISREFERUNIT" val="0"/>
  <p:tag name="KSO_WM_UNIT_TYPE" val="a"/>
  <p:tag name="KSO_WM_UNIT_INDEX" val="1"/>
  <p:tag name="KSO_WM_UNIT_ID" val="diagram20220262_1*a*1"/>
  <p:tag name="KSO_WM_TEMPLATE_CATEGORY" val="diagram"/>
  <p:tag name="KSO_WM_TEMPLATE_INDEX" val="20220262"/>
  <p:tag name="KSO_WM_UNIT_LAYERLEVEL" val="1"/>
  <p:tag name="KSO_WM_TAG_VERSION" val="1.0"/>
  <p:tag name="KSO_WM_BEAUTIFY_FLAG" val="#wm#"/>
  <p:tag name="KSO_WM_UNIT_BLOCK" val="0"/>
  <p:tag name="KSO_WM_UNIT_SM_LIMIT_TYPE" val="2"/>
  <p:tag name="KSO_WM_UNIT_DEC_AREA_ID" val="36808751a31a46f0bb3906151a03995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diagram20220262_1*i*1"/>
  <p:tag name="KSO_WM_TEMPLATE_CATEGORY" val="diagram"/>
  <p:tag name="KSO_WM_TEMPLATE_INDEX" val="20220262"/>
  <p:tag name="KSO_WM_UNIT_LAYERLEVEL" val="1"/>
  <p:tag name="KSO_WM_TAG_VERSION" val="1.0"/>
  <p:tag name="KSO_WM_BEAUTIFY_FLAG" val="#wm#"/>
  <p:tag name="KSO_WM_UNIT_BLOCK" val="0"/>
  <p:tag name="KSO_WM_UNIT_SM_LIMIT_TYPE" val="3"/>
  <p:tag name="KSO_WM_UNIT_DEC_AREA_ID" val="60359e20f6e4420c909914b0c73c1f77"/>
  <p:tag name="KSO_WM_UNIT_DECORATE_INFO" val="{&quot;ReferentInfo&quot;:{&quot;Id&quot;:&quot;36808751a31a46f0bb3906151a039954&quot;,&quot;X&quot;:{&quot;Pos&quot;:1},&quot;Y&quot;:{&quot;Pos&quot;:1}},&quot;DecorateInfoX&quot;:{&quot;Pos&quot;:1,&quot;IsAbs&quot;:true},&quot;DecorateInfoY&quot;:{&quot;Pos&quot;:1,&quot;IsAbs&quot;:true},&quot;DecorateInfoW&quot;:{&quot;IsAbs&quot;:false},&quot;DecorateInfoH&quot;:{&quot;IsAbs&quot;:tru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6.xml><?xml version="1.0" encoding="utf-8"?>
<p:tagLst xmlns:p="http://schemas.openxmlformats.org/presentationml/2006/main">
  <p:tag name="KSO_WM_SLIDE_ID" val="diagram20220262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262"/>
  <p:tag name="KSO_WM_SLIDE_LAYOUT" val="a_d_i"/>
  <p:tag name="KSO_WM_SLIDE_LAYOUT_CNT" val="1_1_1"/>
  <p:tag name="KSO_WM_SLIDE_TYPE" val="text"/>
  <p:tag name="KSO_WM_SLIDE_SUBTYPE" val="picTxt"/>
  <p:tag name="KSO_WM_SLIDE_LAYOUTTYPE" val="leftright"/>
  <p:tag name="KSO_WM_SLIDE_SIZE" val="935*540"/>
  <p:tag name="KSO_WM_SLIDE_POSITION" val="0*0"/>
  <p:tag name="KSO_WM_SLIDE_RATIO" val="1.777778"/>
  <p:tag name="KSO_WM_SLIDE_BACKGROUND" val="[&quot;leftRight&quot;]"/>
  <p:tag name="KSO_WM_SLIDE_LAYOUT_INFO" val="{&quot;direction&quot;:1,&quot;id&quot;:&quot;2022-05-16T21:08:14&quot;,&quot;maxSize&quot;:{&quot;size1&quot;:28.7},&quot;minSize&quot;:{&quot;size1&quot;:28.7},&quot;normalSize&quot;:{&quot;size1&quot;:28.7},&quot;subLayout&quot;:[{&quot;backgroundInfo&quot;:[{&quot;bottom&quot;:0,&quot;bottomAbs&quot;:false,&quot;left&quot;:0,&quot;leftAbs&quot;:false,&quot;right&quot;:0,&quot;rightAbs&quot;:false,&quot;top&quot;:0,&quot;topAbs&quot;:false,&quot;type&quot;:&quot;leftRight&quot;}],&quot;id&quot;:&quot;2022-05-16T21:08:14&quot;,&quot;margin&quot;:{&quot;bottom&quot;:0.847000002861023,&quot;left&quot;:0.6352500319480896,&quot;right&quot;:0.6352500319480896,&quot;top&quot;:0.847000002861023},&quot;type&quot;:0},{&quot;id&quot;:&quot;2022-05-16T21:08:14&quot;,&quot;margin&quot;:{&quot;bottom&quot;:0.847000002861023,&quot;left&quot;:0.6104999780654907,&quot;right&quot;:0.6352500319480896,&quot;top&quot;:0.847000002861023},&quot;type&quot;:0}],&quot;type&quot;:0}"/>
</p:tagLst>
</file>

<file path=ppt/tags/tag27.xml><?xml version="1.0" encoding="utf-8"?>
<p:tagLst xmlns:p="http://schemas.openxmlformats.org/presentationml/2006/main">
  <p:tag name="KSO_WM_UNIT_ISCONTENTSTITLE" val="0"/>
  <p:tag name="KSO_WM_UNIT_ISNUMDGMTITLE" val="0"/>
  <p:tag name="KSO_WM_UNIT_PRESET_TEXT" val="左右导航版"/>
  <p:tag name="KSO_WM_UNIT_NOCLEAR" val="0"/>
  <p:tag name="KSO_WM_UNIT_VALUE" val="4"/>
  <p:tag name="KSO_WM_UNIT_HIGHLIGHT" val="0"/>
  <p:tag name="KSO_WM_UNIT_COMPATIBLE" val="0"/>
  <p:tag name="KSO_WM_UNIT_DIAGRAM_ISNUMVISUAL" val="0"/>
  <p:tag name="KSO_WM_UNIT_DIAGRAM_ISREFERUNIT" val="0"/>
  <p:tag name="KSO_WM_UNIT_TYPE" val="a"/>
  <p:tag name="KSO_WM_UNIT_INDEX" val="1"/>
  <p:tag name="KSO_WM_UNIT_ID" val="diagram20220262_1*a*1"/>
  <p:tag name="KSO_WM_TEMPLATE_CATEGORY" val="diagram"/>
  <p:tag name="KSO_WM_TEMPLATE_INDEX" val="20220262"/>
  <p:tag name="KSO_WM_UNIT_LAYERLEVEL" val="1"/>
  <p:tag name="KSO_WM_TAG_VERSION" val="1.0"/>
  <p:tag name="KSO_WM_BEAUTIFY_FLAG" val="#wm#"/>
  <p:tag name="KSO_WM_UNIT_BLOCK" val="0"/>
  <p:tag name="KSO_WM_UNIT_SM_LIMIT_TYPE" val="2"/>
  <p:tag name="KSO_WM_UNIT_DEC_AREA_ID" val="36808751a31a46f0bb3906151a03995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diagram20220262_1*i*1"/>
  <p:tag name="KSO_WM_TEMPLATE_CATEGORY" val="diagram"/>
  <p:tag name="KSO_WM_TEMPLATE_INDEX" val="20220262"/>
  <p:tag name="KSO_WM_UNIT_LAYERLEVEL" val="1"/>
  <p:tag name="KSO_WM_TAG_VERSION" val="1.0"/>
  <p:tag name="KSO_WM_BEAUTIFY_FLAG" val="#wm#"/>
  <p:tag name="KSO_WM_UNIT_BLOCK" val="0"/>
  <p:tag name="KSO_WM_UNIT_SM_LIMIT_TYPE" val="3"/>
  <p:tag name="KSO_WM_UNIT_DEC_AREA_ID" val="60359e20f6e4420c909914b0c73c1f77"/>
  <p:tag name="KSO_WM_UNIT_DECORATE_INFO" val="{&quot;ReferentInfo&quot;:{&quot;Id&quot;:&quot;36808751a31a46f0bb3906151a039954&quot;,&quot;X&quot;:{&quot;Pos&quot;:1},&quot;Y&quot;:{&quot;Pos&quot;:1}},&quot;DecorateInfoX&quot;:{&quot;Pos&quot;:1,&quot;IsAbs&quot;:true},&quot;DecorateInfoY&quot;:{&quot;Pos&quot;:1,&quot;IsAbs&quot;:true},&quot;DecorateInfoW&quot;:{&quot;IsAbs&quot;:false},&quot;DecorateInfoH&quot;:{&quot;IsAbs&quot;:tru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9.xml><?xml version="1.0" encoding="utf-8"?>
<p:tagLst xmlns:p="http://schemas.openxmlformats.org/presentationml/2006/main">
  <p:tag name="KSO_WM_SLIDE_ID" val="diagram20220262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262"/>
  <p:tag name="KSO_WM_SLIDE_LAYOUT" val="a_d_i"/>
  <p:tag name="KSO_WM_SLIDE_LAYOUT_CNT" val="1_1_1"/>
  <p:tag name="KSO_WM_SLIDE_TYPE" val="text"/>
  <p:tag name="KSO_WM_SLIDE_SUBTYPE" val="picTxt"/>
  <p:tag name="KSO_WM_SLIDE_LAYOUTTYPE" val="leftright"/>
  <p:tag name="KSO_WM_SLIDE_SIZE" val="935*540"/>
  <p:tag name="KSO_WM_SLIDE_POSITION" val="0*0"/>
  <p:tag name="KSO_WM_SLIDE_RATIO" val="1.777778"/>
  <p:tag name="KSO_WM_SLIDE_BACKGROUND" val="[&quot;leftRight&quot;]"/>
  <p:tag name="KSO_WM_SLIDE_LAYOUT_INFO" val="{&quot;direction&quot;:1,&quot;id&quot;:&quot;2022-05-16T21:08:14&quot;,&quot;maxSize&quot;:{&quot;size1&quot;:28.7},&quot;minSize&quot;:{&quot;size1&quot;:28.7},&quot;normalSize&quot;:{&quot;size1&quot;:28.7},&quot;subLayout&quot;:[{&quot;backgroundInfo&quot;:[{&quot;bottom&quot;:0,&quot;bottomAbs&quot;:false,&quot;left&quot;:0,&quot;leftAbs&quot;:false,&quot;right&quot;:0,&quot;rightAbs&quot;:false,&quot;top&quot;:0,&quot;topAbs&quot;:false,&quot;type&quot;:&quot;leftRight&quot;}],&quot;id&quot;:&quot;2022-05-16T21:08:14&quot;,&quot;margin&quot;:{&quot;bottom&quot;:0.847000002861023,&quot;left&quot;:0.6352500319480896,&quot;right&quot;:0.6352500319480896,&quot;top&quot;:0.847000002861023},&quot;type&quot;:0},{&quot;id&quot;:&quot;2022-05-16T21:08:14&quot;,&quot;margin&quot;:{&quot;bottom&quot;:0.847000002861023,&quot;left&quot;:0.6104999780654907,&quot;right&quot;:0.6352500319480896,&quot;top&quot;:0.847000002861023},&quot;type&quot;:0}],&quot;type&quot;:0}"/>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diagram20220262_1*i*1"/>
  <p:tag name="KSO_WM_TEMPLATE_CATEGORY" val="diagram"/>
  <p:tag name="KSO_WM_TEMPLATE_INDEX" val="20220262"/>
  <p:tag name="KSO_WM_UNIT_LAYERLEVEL" val="1"/>
  <p:tag name="KSO_WM_TAG_VERSION" val="1.0"/>
  <p:tag name="KSO_WM_BEAUTIFY_FLAG" val="#wm#"/>
  <p:tag name="KSO_WM_UNIT_BLOCK" val="0"/>
  <p:tag name="KSO_WM_UNIT_SM_LIMIT_TYPE" val="3"/>
  <p:tag name="KSO_WM_UNIT_DEC_AREA_ID" val="60359e20f6e4420c909914b0c73c1f77"/>
  <p:tag name="KSO_WM_UNIT_DECORATE_INFO" val="{&quot;ReferentInfo&quot;:{&quot;Id&quot;:&quot;36808751a31a46f0bb3906151a039954&quot;,&quot;X&quot;:{&quot;Pos&quot;:1},&quot;Y&quot;:{&quot;Pos&quot;:1}},&quot;DecorateInfoX&quot;:{&quot;Pos&quot;:1,&quot;IsAbs&quot;:true},&quot;DecorateInfoY&quot;:{&quot;Pos&quot;:1,&quot;IsAbs&quot;:true},&quot;DecorateInfoW&quot;:{&quot;IsAbs&quot;:false},&quot;DecorateInfoH&quot;:{&quot;IsAbs&quot;:tru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diagram20220262_1*i*1"/>
  <p:tag name="KSO_WM_TEMPLATE_CATEGORY" val="diagram"/>
  <p:tag name="KSO_WM_TEMPLATE_INDEX" val="20220262"/>
  <p:tag name="KSO_WM_UNIT_LAYERLEVEL" val="1"/>
  <p:tag name="KSO_WM_TAG_VERSION" val="1.0"/>
  <p:tag name="KSO_WM_BEAUTIFY_FLAG" val="#wm#"/>
  <p:tag name="KSO_WM_UNIT_BLOCK" val="0"/>
  <p:tag name="KSO_WM_UNIT_SM_LIMIT_TYPE" val="3"/>
  <p:tag name="KSO_WM_UNIT_DEC_AREA_ID" val="60359e20f6e4420c909914b0c73c1f77"/>
  <p:tag name="KSO_WM_UNIT_DECORATE_INFO" val="{&quot;ReferentInfo&quot;:{&quot;Id&quot;:&quot;36808751a31a46f0bb3906151a039954&quot;,&quot;X&quot;:{&quot;Pos&quot;:1},&quot;Y&quot;:{&quot;Pos&quot;:1}},&quot;DecorateInfoX&quot;:{&quot;Pos&quot;:1,&quot;IsAbs&quot;:true},&quot;DecorateInfoY&quot;:{&quot;Pos&quot;:1,&quot;IsAbs&quot;:true},&quot;DecorateInfoW&quot;:{&quot;IsAbs&quot;:false},&quot;DecorateInfoH&quot;:{&quot;IsAbs&quot;:tru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1.xml><?xml version="1.0" encoding="utf-8"?>
<p:tagLst xmlns:p="http://schemas.openxmlformats.org/presentationml/2006/main">
  <p:tag name="KSO_WM_UNIT_ISCONTENTSTITLE" val="0"/>
  <p:tag name="KSO_WM_UNIT_ISNUMDGMTITLE" val="0"/>
  <p:tag name="KSO_WM_UNIT_PRESET_TEXT" val="左右导航版"/>
  <p:tag name="KSO_WM_UNIT_NOCLEAR" val="0"/>
  <p:tag name="KSO_WM_UNIT_VALUE" val="4"/>
  <p:tag name="KSO_WM_UNIT_HIGHLIGHT" val="0"/>
  <p:tag name="KSO_WM_UNIT_COMPATIBLE" val="0"/>
  <p:tag name="KSO_WM_UNIT_DIAGRAM_ISNUMVISUAL" val="0"/>
  <p:tag name="KSO_WM_UNIT_DIAGRAM_ISREFERUNIT" val="0"/>
  <p:tag name="KSO_WM_UNIT_TYPE" val="a"/>
  <p:tag name="KSO_WM_UNIT_INDEX" val="1"/>
  <p:tag name="KSO_WM_UNIT_ID" val="diagram20220262_1*a*1"/>
  <p:tag name="KSO_WM_TEMPLATE_CATEGORY" val="diagram"/>
  <p:tag name="KSO_WM_TEMPLATE_INDEX" val="20220262"/>
  <p:tag name="KSO_WM_UNIT_LAYERLEVEL" val="1"/>
  <p:tag name="KSO_WM_TAG_VERSION" val="1.0"/>
  <p:tag name="KSO_WM_BEAUTIFY_FLAG" val="#wm#"/>
  <p:tag name="KSO_WM_UNIT_BLOCK" val="0"/>
  <p:tag name="KSO_WM_UNIT_SM_LIMIT_TYPE" val="2"/>
  <p:tag name="KSO_WM_UNIT_DEC_AREA_ID" val="36808751a31a46f0bb3906151a03995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Lst>
</file>

<file path=ppt/tags/tag32.xml><?xml version="1.0" encoding="utf-8"?>
<p:tagLst xmlns:p="http://schemas.openxmlformats.org/presentationml/2006/main">
  <p:tag name="KSO_WM_SLIDE_ID" val="diagram20220262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262"/>
  <p:tag name="KSO_WM_SLIDE_LAYOUT" val="a_d_i"/>
  <p:tag name="KSO_WM_SLIDE_LAYOUT_CNT" val="1_1_1"/>
  <p:tag name="KSO_WM_SLIDE_TYPE" val="text"/>
  <p:tag name="KSO_WM_SLIDE_SUBTYPE" val="picTxt"/>
  <p:tag name="KSO_WM_SLIDE_LAYOUTTYPE" val="leftright"/>
  <p:tag name="KSO_WM_SLIDE_SIZE" val="935*540"/>
  <p:tag name="KSO_WM_SLIDE_POSITION" val="0*0"/>
  <p:tag name="KSO_WM_SLIDE_RATIO" val="1.777778"/>
  <p:tag name="KSO_WM_SLIDE_BACKGROUND" val="[&quot;leftRight&quot;]"/>
  <p:tag name="KSO_WM_SLIDE_LAYOUT_INFO" val="{&quot;direction&quot;:1,&quot;id&quot;:&quot;2022-05-16T21:08:14&quot;,&quot;maxSize&quot;:{&quot;size1&quot;:28.7},&quot;minSize&quot;:{&quot;size1&quot;:28.7},&quot;normalSize&quot;:{&quot;size1&quot;:28.7},&quot;subLayout&quot;:[{&quot;backgroundInfo&quot;:[{&quot;bottom&quot;:0,&quot;bottomAbs&quot;:false,&quot;left&quot;:0,&quot;leftAbs&quot;:false,&quot;right&quot;:0,&quot;rightAbs&quot;:false,&quot;top&quot;:0,&quot;topAbs&quot;:false,&quot;type&quot;:&quot;leftRight&quot;}],&quot;id&quot;:&quot;2022-05-16T21:08:14&quot;,&quot;margin&quot;:{&quot;bottom&quot;:0.847000002861023,&quot;left&quot;:0.4764375388622284,&quot;right&quot;:0.4764375388622284,&quot;top&quot;:0.847000002861023},&quot;type&quot;:0},{&quot;id&quot;:&quot;2022-05-16T21:08:14&quot;,&quot;margin&quot;:{&quot;bottom&quot;:0.847000002861023,&quot;left&quot;:0.45787498354911804,&quot;right&quot;:0.4764375388622284,&quot;top&quot;:0.847000002861023},&quot;type&quot;:0}],&quot;type&quot;:0}"/>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diagram20220262_1*i*1"/>
  <p:tag name="KSO_WM_TEMPLATE_CATEGORY" val="diagram"/>
  <p:tag name="KSO_WM_TEMPLATE_INDEX" val="20220262"/>
  <p:tag name="KSO_WM_UNIT_LAYERLEVEL" val="1"/>
  <p:tag name="KSO_WM_TAG_VERSION" val="1.0"/>
  <p:tag name="KSO_WM_BEAUTIFY_FLAG" val="#wm#"/>
  <p:tag name="KSO_WM_UNIT_BLOCK" val="0"/>
  <p:tag name="KSO_WM_UNIT_SM_LIMIT_TYPE" val="3"/>
  <p:tag name="KSO_WM_UNIT_DEC_AREA_ID" val="60359e20f6e4420c909914b0c73c1f77"/>
  <p:tag name="KSO_WM_UNIT_DECORATE_INFO" val="{&quot;ReferentInfo&quot;:{&quot;Id&quot;:&quot;36808751a31a46f0bb3906151a039954&quot;,&quot;X&quot;:{&quot;Pos&quot;:1},&quot;Y&quot;:{&quot;Pos&quot;:1}},&quot;DecorateInfoX&quot;:{&quot;Pos&quot;:1,&quot;IsAbs&quot;:true},&quot;DecorateInfoY&quot;:{&quot;Pos&quot;:1,&quot;IsAbs&quot;:true},&quot;DecorateInfoW&quot;:{&quot;IsAbs&quot;:false},&quot;DecorateInfoH&quot;:{&quot;IsAbs&quot;:tru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5.xml><?xml version="1.0" encoding="utf-8"?>
<p:tagLst xmlns:p="http://schemas.openxmlformats.org/presentationml/2006/main">
  <p:tag name="KSO_WM_UNIT_ISCONTENTSTITLE" val="0"/>
  <p:tag name="KSO_WM_UNIT_ISNUMDGMTITLE" val="0"/>
  <p:tag name="KSO_WM_UNIT_PRESET_TEXT" val="左右导航版"/>
  <p:tag name="KSO_WM_UNIT_NOCLEAR" val="0"/>
  <p:tag name="KSO_WM_UNIT_VALUE" val="4"/>
  <p:tag name="KSO_WM_UNIT_HIGHLIGHT" val="0"/>
  <p:tag name="KSO_WM_UNIT_COMPATIBLE" val="0"/>
  <p:tag name="KSO_WM_UNIT_DIAGRAM_ISNUMVISUAL" val="0"/>
  <p:tag name="KSO_WM_UNIT_DIAGRAM_ISREFERUNIT" val="0"/>
  <p:tag name="KSO_WM_UNIT_TYPE" val="a"/>
  <p:tag name="KSO_WM_UNIT_INDEX" val="1"/>
  <p:tag name="KSO_WM_UNIT_ID" val="diagram20220262_1*a*1"/>
  <p:tag name="KSO_WM_TEMPLATE_CATEGORY" val="diagram"/>
  <p:tag name="KSO_WM_TEMPLATE_INDEX" val="20220262"/>
  <p:tag name="KSO_WM_UNIT_LAYERLEVEL" val="1"/>
  <p:tag name="KSO_WM_TAG_VERSION" val="1.0"/>
  <p:tag name="KSO_WM_BEAUTIFY_FLAG" val="#wm#"/>
  <p:tag name="KSO_WM_UNIT_BLOCK" val="0"/>
  <p:tag name="KSO_WM_UNIT_SM_LIMIT_TYPE" val="2"/>
  <p:tag name="KSO_WM_UNIT_DEC_AREA_ID" val="36808751a31a46f0bb3906151a03995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2"/>
  <p:tag name="KSO_WM_UNIT_TEXT_FILL_TYPE" val="1"/>
</p:tagLst>
</file>

<file path=ppt/tags/tag6.xml><?xml version="1.0" encoding="utf-8"?>
<p:tagLst xmlns:p="http://schemas.openxmlformats.org/presentationml/2006/main">
  <p:tag name="KSO_WM_UNIT_SMARTLAYOUT_COMPRESS_INFO" val="{&#10;    &quot;id&quot;: &quot;2022-05-16T21:08:14&quot;,&#10;    &quot;max&quot;: 194.6586614173229,&#10;    &quot;topChanged&quot;: 97.33735758088329&#10;}&#10;"/>
  <p:tag name="KSO_WM_UNIT_TEXT_FILL_FORE_SCHEMECOLOR_INDEX_BRIGHTNESS" val="0"/>
  <p:tag name="KSO_WM_UNIT_TEXT_FILL_FORE_SCHEMECOLOR_INDEX" val="13"/>
  <p:tag name="KSO_WM_UNIT_TEXT_FILL_TYPE" val="1"/>
</p:tagLst>
</file>

<file path=ppt/tags/tag7.xml><?xml version="1.0" encoding="utf-8"?>
<p:tagLst xmlns:p="http://schemas.openxmlformats.org/presentationml/2006/main">
  <p:tag name="KSO_WM_SLIDE_ID" val="diagram20220262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262"/>
  <p:tag name="KSO_WM_SLIDE_LAYOUT" val="a_d_i"/>
  <p:tag name="KSO_WM_SLIDE_LAYOUT_CNT" val="1_1_1"/>
  <p:tag name="KSO_WM_SLIDE_TYPE" val="text"/>
  <p:tag name="KSO_WM_SLIDE_SUBTYPE" val="picTxt"/>
  <p:tag name="KSO_WM_SLIDE_LAYOUTTYPE" val="leftright"/>
  <p:tag name="KSO_WM_SLIDE_SIZE" val="935*540"/>
  <p:tag name="KSO_WM_SLIDE_POSITION" val="0*0"/>
  <p:tag name="KSO_WM_SLIDE_RATIO" val="1.777778"/>
  <p:tag name="KSO_WM_SLIDE_BACKGROUND" val="[&quot;leftRight&quot;]"/>
  <p:tag name="KSO_WM_SLIDE_LAYOUT_INFO" val="{&quot;direction&quot;:1,&quot;id&quot;:&quot;2022-05-16T21:08:14&quot;,&quot;maxSize&quot;:{&quot;size1&quot;:28.7},&quot;minSize&quot;:{&quot;size1&quot;:28.7},&quot;normalSize&quot;:{&quot;size1&quot;:28.7},&quot;subLayout&quot;:[{&quot;backgroundInfo&quot;:[{&quot;bottom&quot;:0,&quot;bottomAbs&quot;:false,&quot;left&quot;:0,&quot;leftAbs&quot;:false,&quot;right&quot;:0,&quot;rightAbs&quot;:false,&quot;top&quot;:0,&quot;topAbs&quot;:false,&quot;type&quot;:&quot;leftRight&quot;}],&quot;id&quot;:&quot;2022-05-16T21:08:14&quot;,&quot;margin&quot;:{&quot;bottom&quot;:0.847000002861023,&quot;left&quot;:0.4764375388622284,&quot;right&quot;:0.4764375388622284,&quot;top&quot;:0.847000002861023},&quot;type&quot;:0},{&quot;id&quot;:&quot;2022-05-16T21:08:14&quot;,&quot;margin&quot;:{&quot;bottom&quot;:0.847000002861023,&quot;left&quot;:0.45787498354911804,&quot;right&quot;:0.4764375388622284,&quot;top&quot;:0.847000002861023},&quot;type&quot;:0}],&quot;type&quot;:0}"/>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diagram20220262_1*i*1"/>
  <p:tag name="KSO_WM_TEMPLATE_CATEGORY" val="diagram"/>
  <p:tag name="KSO_WM_TEMPLATE_INDEX" val="20220262"/>
  <p:tag name="KSO_WM_UNIT_LAYERLEVEL" val="1"/>
  <p:tag name="KSO_WM_TAG_VERSION" val="1.0"/>
  <p:tag name="KSO_WM_BEAUTIFY_FLAG" val="#wm#"/>
  <p:tag name="KSO_WM_UNIT_BLOCK" val="0"/>
  <p:tag name="KSO_WM_UNIT_SM_LIMIT_TYPE" val="3"/>
  <p:tag name="KSO_WM_UNIT_DEC_AREA_ID" val="60359e20f6e4420c909914b0c73c1f77"/>
  <p:tag name="KSO_WM_UNIT_DECORATE_INFO" val="{&quot;ReferentInfo&quot;:{&quot;Id&quot;:&quot;36808751a31a46f0bb3906151a039954&quot;,&quot;X&quot;:{&quot;Pos&quot;:1},&quot;Y&quot;:{&quot;Pos&quot;:1}},&quot;DecorateInfoX&quot;:{&quot;Pos&quot;:1,&quot;IsAbs&quot;:true},&quot;DecorateInfoY&quot;:{&quot;Pos&quot;:1,&quot;IsAbs&quot;:true},&quot;DecorateInfoW&quot;:{&quot;IsAbs&quot;:false},&quot;DecorateInfoH&quot;:{&quot;IsAbs&quot;:tru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9.xml><?xml version="1.0" encoding="utf-8"?>
<p:tagLst xmlns:p="http://schemas.openxmlformats.org/presentationml/2006/main">
  <p:tag name="KSO_WM_UNIT_ISCONTENTSTITLE" val="0"/>
  <p:tag name="KSO_WM_UNIT_ISNUMDGMTITLE" val="0"/>
  <p:tag name="KSO_WM_UNIT_PRESET_TEXT" val="左右导航版"/>
  <p:tag name="KSO_WM_UNIT_NOCLEAR" val="0"/>
  <p:tag name="KSO_WM_UNIT_VALUE" val="4"/>
  <p:tag name="KSO_WM_UNIT_HIGHLIGHT" val="0"/>
  <p:tag name="KSO_WM_UNIT_COMPATIBLE" val="0"/>
  <p:tag name="KSO_WM_UNIT_DIAGRAM_ISNUMVISUAL" val="0"/>
  <p:tag name="KSO_WM_UNIT_DIAGRAM_ISREFERUNIT" val="0"/>
  <p:tag name="KSO_WM_UNIT_TYPE" val="a"/>
  <p:tag name="KSO_WM_UNIT_INDEX" val="1"/>
  <p:tag name="KSO_WM_UNIT_ID" val="diagram20220262_1*a*1"/>
  <p:tag name="KSO_WM_TEMPLATE_CATEGORY" val="diagram"/>
  <p:tag name="KSO_WM_TEMPLATE_INDEX" val="20220262"/>
  <p:tag name="KSO_WM_UNIT_LAYERLEVEL" val="1"/>
  <p:tag name="KSO_WM_TAG_VERSION" val="1.0"/>
  <p:tag name="KSO_WM_BEAUTIFY_FLAG" val="#wm#"/>
  <p:tag name="KSO_WM_UNIT_BLOCK" val="0"/>
  <p:tag name="KSO_WM_UNIT_SM_LIMIT_TYPE" val="2"/>
  <p:tag name="KSO_WM_UNIT_DEC_AREA_ID" val="36808751a31a46f0bb3906151a03995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2"/>
  <p:tag name="KSO_WM_UNIT_TEXT_FILL_TYPE" val="1"/>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A7C6E5"/>
      </a:accent1>
      <a:accent2>
        <a:srgbClr val="333399"/>
      </a:accent2>
      <a:accent3>
        <a:srgbClr val="FFFFFF"/>
      </a:accent3>
      <a:accent4>
        <a:srgbClr val="000000"/>
      </a:accent4>
      <a:accent5>
        <a:srgbClr val="D0DFEF"/>
      </a:accent5>
      <a:accent6>
        <a:srgbClr val="2D2D89"/>
      </a:accent6>
      <a:hlink>
        <a:srgbClr val="009999"/>
      </a:hlink>
      <a:folHlink>
        <a:srgbClr val="99CC00"/>
      </a:folHlink>
    </a:clrScheme>
    <a:fontScheme name="">
      <a:majorFont>
        <a:latin typeface="DejaVu Sans"/>
        <a:ea typeface="方正书宋_GBK"/>
        <a:cs typeface=""/>
      </a:majorFont>
      <a:minorFont>
        <a:latin typeface="DejaVu Sans"/>
        <a:ea typeface="方正书宋_GBK"/>
        <a:cs typeface=""/>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raClrSchemeLst>
    <a:extraClrScheme>
      <a:clrScheme name="">
        <a:dk1>
          <a:srgbClr val="000000"/>
        </a:dk1>
        <a:lt1>
          <a:srgbClr val="FFFFFF"/>
        </a:lt1>
        <a:dk2>
          <a:srgbClr val="000000"/>
        </a:dk2>
        <a:lt2>
          <a:srgbClr val="808080"/>
        </a:lt2>
        <a:accent1>
          <a:srgbClr val="A7C6E5"/>
        </a:accent1>
        <a:accent2>
          <a:srgbClr val="333399"/>
        </a:accent2>
        <a:accent3>
          <a:srgbClr val="FFFFFF"/>
        </a:accent3>
        <a:accent4>
          <a:srgbClr val="000000"/>
        </a:accent4>
        <a:accent5>
          <a:srgbClr val="D0DFEF"/>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7CCFF"/>
        </a:accent1>
        <a:accent2>
          <a:srgbClr val="CCCCFF"/>
        </a:accent2>
        <a:accent3>
          <a:srgbClr val="FFFFFF"/>
        </a:accent3>
        <a:accent4>
          <a:srgbClr val="000000"/>
        </a:accent4>
        <a:accent5>
          <a:srgbClr val="C9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F9F9F9"/>
      </a:dk2>
      <a:lt2>
        <a:srgbClr val="FFFFFF"/>
      </a:lt2>
      <a:accent1>
        <a:srgbClr val="137E89"/>
      </a:accent1>
      <a:accent2>
        <a:srgbClr val="084C61"/>
      </a:accent2>
      <a:accent3>
        <a:srgbClr val="DB3A33"/>
      </a:accent3>
      <a:accent4>
        <a:srgbClr val="F7B62F"/>
      </a:accent4>
      <a:accent5>
        <a:srgbClr val="66595F"/>
      </a:accent5>
      <a:accent6>
        <a:srgbClr val="57AEC9"/>
      </a:accent6>
      <a:hlink>
        <a:srgbClr val="304FFE"/>
      </a:hlink>
      <a:folHlink>
        <a:srgbClr val="492067"/>
      </a:folHlink>
    </a:clrScheme>
    <a:fontScheme name="">
      <a:majorFont>
        <a:latin typeface="DejaVu Sans"/>
        <a:ea typeface="方正书宋_GBK"/>
        <a:cs typeface=""/>
      </a:majorFont>
      <a:minorFont>
        <a:latin typeface="DejaVu Sans"/>
        <a:ea typeface="方正书宋_GBK"/>
        <a:cs typeface=""/>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raClrSchemeLst>
    <a:extraClrScheme>
      <a:clrScheme name="">
        <a:dk1>
          <a:srgbClr val="000000"/>
        </a:dk1>
        <a:lt1>
          <a:srgbClr val="FFFFFF"/>
        </a:lt1>
        <a:dk2>
          <a:srgbClr val="000000"/>
        </a:dk2>
        <a:lt2>
          <a:srgbClr val="808080"/>
        </a:lt2>
        <a:accent1>
          <a:srgbClr val="A7C6E5"/>
        </a:accent1>
        <a:accent2>
          <a:srgbClr val="333399"/>
        </a:accent2>
        <a:accent3>
          <a:srgbClr val="FFFFFF"/>
        </a:accent3>
        <a:accent4>
          <a:srgbClr val="000000"/>
        </a:accent4>
        <a:accent5>
          <a:srgbClr val="D0DFEF"/>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7CCFF"/>
        </a:accent1>
        <a:accent2>
          <a:srgbClr val="CCCCFF"/>
        </a:accent2>
        <a:accent3>
          <a:srgbClr val="FFFFFF"/>
        </a:accent3>
        <a:accent4>
          <a:srgbClr val="000000"/>
        </a:accent4>
        <a:accent5>
          <a:srgbClr val="C9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1244</Words>
  <Application>WPS 演示</Application>
  <PresentationFormat/>
  <Paragraphs>140</Paragraphs>
  <Slides>8</Slides>
  <Notes>0</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8</vt:i4>
      </vt:variant>
    </vt:vector>
  </HeadingPairs>
  <TitlesOfParts>
    <vt:vector size="23" baseType="lpstr">
      <vt:lpstr>Arial</vt:lpstr>
      <vt:lpstr>宋体</vt:lpstr>
      <vt:lpstr>Wingdings</vt:lpstr>
      <vt:lpstr>Times New Roman</vt:lpstr>
      <vt:lpstr>DejaVu Sans</vt:lpstr>
      <vt:lpstr>方正书宋_GBK</vt:lpstr>
      <vt:lpstr>黑体</vt:lpstr>
      <vt:lpstr>方正黑体_GBK</vt:lpstr>
      <vt:lpstr>微软雅黑</vt:lpstr>
      <vt:lpstr>仿宋</vt:lpstr>
      <vt:lpstr>Arial Unicode MS</vt:lpstr>
      <vt:lpstr>Calibri</vt:lpstr>
      <vt:lpstr>DejaVu Sans</vt:lpstr>
      <vt:lpstr>默认设计模板</vt:lpstr>
      <vt:lpstr>1_默认设计模板</vt:lpstr>
      <vt:lpstr>广西中小学教师培训 “十四五”规划</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wps</dc:creator>
  <cp:lastModifiedBy>gxxc</cp:lastModifiedBy>
  <cp:revision>39</cp:revision>
  <dcterms:created xsi:type="dcterms:W3CDTF">2022-05-24T09:02:11Z</dcterms:created>
  <dcterms:modified xsi:type="dcterms:W3CDTF">2022-05-24T09:02:11Z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2052-11.8.2.10489</vt:lpwstr>
  </property>
  <property fmtid="{D5CDD505-2E9C-101B-9397-08002B2CF9AE}" pid="3" name="ICV">
    <vt:lpwstr>E88FA2BADCC74421B783F9318D704D38</vt:lpwstr>
  </property>
</Properties>
</file>