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3"/>
    <p:sldId id="271" r:id="rId4"/>
    <p:sldId id="263" r:id="rId5"/>
    <p:sldId id="270" r:id="rId6"/>
    <p:sldId id="269" r:id="rId7"/>
    <p:sldId id="274" r:id="rId8"/>
    <p:sldId id="276" r:id="rId9"/>
    <p:sldId id="278"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幸全" initials="幸全" lastIdx="1"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commentAuthors" Target="commentAuthors.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image" Target="../media/image1.jpe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4" Type="http://schemas.openxmlformats.org/officeDocument/2006/relationships/tags" Target="../tags/tag22.xml"/><Relationship Id="rId3" Type="http://schemas.openxmlformats.org/officeDocument/2006/relationships/image" Target="../media/image2.png"/><Relationship Id="rId2" Type="http://schemas.openxmlformats.org/officeDocument/2006/relationships/tags" Target="../tags/tag21.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image" Target="../media/image1.jpeg"/><Relationship Id="rId2" Type="http://schemas.openxmlformats.org/officeDocument/2006/relationships/tags" Target="../tags/tag23.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image" Target="../media/image2.png"/><Relationship Id="rId2" Type="http://schemas.openxmlformats.org/officeDocument/2006/relationships/tags" Target="../tags/tag26.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38.xml"/><Relationship Id="rId8" Type="http://schemas.openxmlformats.org/officeDocument/2006/relationships/tags" Target="../tags/tag37.xml"/><Relationship Id="rId7" Type="http://schemas.openxmlformats.org/officeDocument/2006/relationships/tags" Target="../tags/tag36.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image" Target="../media/image2.png"/><Relationship Id="rId3" Type="http://schemas.openxmlformats.org/officeDocument/2006/relationships/tags" Target="../tags/tag33.xml"/><Relationship Id="rId2" Type="http://schemas.openxmlformats.org/officeDocument/2006/relationships/tags" Target="../tags/tag32.xml"/><Relationship Id="rId10" Type="http://schemas.openxmlformats.org/officeDocument/2006/relationships/tags" Target="../tags/tag39.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image" Target="../media/image2.png"/><Relationship Id="rId3" Type="http://schemas.openxmlformats.org/officeDocument/2006/relationships/tags" Target="../tags/tag41.xml"/><Relationship Id="rId2" Type="http://schemas.openxmlformats.org/officeDocument/2006/relationships/tags" Target="../tags/tag40.xml"/><Relationship Id="rId11" Type="http://schemas.openxmlformats.org/officeDocument/2006/relationships/tags" Target="../tags/tag48.xml"/><Relationship Id="rId10" Type="http://schemas.openxmlformats.org/officeDocument/2006/relationships/tags" Target="../tags/tag47.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55.xml"/><Relationship Id="rId8" Type="http://schemas.openxmlformats.org/officeDocument/2006/relationships/tags" Target="../tags/tag54.xml"/><Relationship Id="rId7" Type="http://schemas.openxmlformats.org/officeDocument/2006/relationships/tags" Target="../tags/tag53.xml"/><Relationship Id="rId6" Type="http://schemas.openxmlformats.org/officeDocument/2006/relationships/tags" Target="../tags/tag52.xml"/><Relationship Id="rId5" Type="http://schemas.openxmlformats.org/officeDocument/2006/relationships/tags" Target="../tags/tag51.xml"/><Relationship Id="rId4" Type="http://schemas.openxmlformats.org/officeDocument/2006/relationships/image" Target="../media/image2.png"/><Relationship Id="rId3" Type="http://schemas.openxmlformats.org/officeDocument/2006/relationships/tags" Target="../tags/tag50.xml"/><Relationship Id="rId2" Type="http://schemas.openxmlformats.org/officeDocument/2006/relationships/tags" Target="../tags/tag49.xml"/><Relationship Id="rId11" Type="http://schemas.openxmlformats.org/officeDocument/2006/relationships/tags" Target="../tags/tag57.xml"/><Relationship Id="rId10" Type="http://schemas.openxmlformats.org/officeDocument/2006/relationships/tags" Target="../tags/tag56.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64.xml"/><Relationship Id="rId8" Type="http://schemas.openxmlformats.org/officeDocument/2006/relationships/tags" Target="../tags/tag63.xml"/><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image" Target="../media/image2.png"/><Relationship Id="rId3" Type="http://schemas.openxmlformats.org/officeDocument/2006/relationships/tags" Target="../tags/tag59.xml"/><Relationship Id="rId2" Type="http://schemas.openxmlformats.org/officeDocument/2006/relationships/tags" Target="../tags/tag58.xml"/><Relationship Id="rId11" Type="http://schemas.openxmlformats.org/officeDocument/2006/relationships/tags" Target="../tags/tag66.xml"/><Relationship Id="rId10" Type="http://schemas.openxmlformats.org/officeDocument/2006/relationships/tags" Target="../tags/tag65.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73.xml"/><Relationship Id="rId8" Type="http://schemas.openxmlformats.org/officeDocument/2006/relationships/tags" Target="../tags/tag72.xml"/><Relationship Id="rId7" Type="http://schemas.openxmlformats.org/officeDocument/2006/relationships/tags" Target="../tags/tag71.xml"/><Relationship Id="rId6" Type="http://schemas.openxmlformats.org/officeDocument/2006/relationships/tags" Target="../tags/tag70.xml"/><Relationship Id="rId5" Type="http://schemas.openxmlformats.org/officeDocument/2006/relationships/tags" Target="../tags/tag69.xml"/><Relationship Id="rId4" Type="http://schemas.openxmlformats.org/officeDocument/2006/relationships/image" Target="../media/image2.png"/><Relationship Id="rId3" Type="http://schemas.openxmlformats.org/officeDocument/2006/relationships/tags" Target="../tags/tag68.xml"/><Relationship Id="rId2" Type="http://schemas.openxmlformats.org/officeDocument/2006/relationships/tags" Target="../tags/tag67.xml"/><Relationship Id="rId13" Type="http://schemas.openxmlformats.org/officeDocument/2006/relationships/tags" Target="../tags/tag77.xml"/><Relationship Id="rId12" Type="http://schemas.openxmlformats.org/officeDocument/2006/relationships/tags" Target="../tags/tag76.xml"/><Relationship Id="rId11" Type="http://schemas.openxmlformats.org/officeDocument/2006/relationships/tags" Target="../tags/tag75.xml"/><Relationship Id="rId10" Type="http://schemas.openxmlformats.org/officeDocument/2006/relationships/tags" Target="../tags/tag74.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84.xml"/><Relationship Id="rId8" Type="http://schemas.openxmlformats.org/officeDocument/2006/relationships/tags" Target="../tags/tag83.xml"/><Relationship Id="rId7" Type="http://schemas.openxmlformats.org/officeDocument/2006/relationships/tags" Target="../tags/tag82.xml"/><Relationship Id="rId6" Type="http://schemas.openxmlformats.org/officeDocument/2006/relationships/tags" Target="../tags/tag81.xml"/><Relationship Id="rId5" Type="http://schemas.openxmlformats.org/officeDocument/2006/relationships/tags" Target="../tags/tag80.xml"/><Relationship Id="rId4" Type="http://schemas.openxmlformats.org/officeDocument/2006/relationships/image" Target="../media/image2.png"/><Relationship Id="rId3" Type="http://schemas.openxmlformats.org/officeDocument/2006/relationships/tags" Target="../tags/tag79.xml"/><Relationship Id="rId2" Type="http://schemas.openxmlformats.org/officeDocument/2006/relationships/tags" Target="../tags/tag78.xml"/><Relationship Id="rId10" Type="http://schemas.openxmlformats.org/officeDocument/2006/relationships/tags" Target="../tags/tag85.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4" Type="http://schemas.openxmlformats.org/officeDocument/2006/relationships/tags" Target="../tags/tag5.xml"/><Relationship Id="rId3" Type="http://schemas.openxmlformats.org/officeDocument/2006/relationships/image" Target="../media/image2.png"/><Relationship Id="rId2" Type="http://schemas.openxmlformats.org/officeDocument/2006/relationships/tags" Target="../tags/tag4.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10.xml"/><Relationship Id="rId7" Type="http://schemas.openxmlformats.org/officeDocument/2006/relationships/tags" Target="../tags/tag9.xml"/><Relationship Id="rId6" Type="http://schemas.openxmlformats.org/officeDocument/2006/relationships/tags" Target="../tags/tag8.xml"/><Relationship Id="rId5" Type="http://schemas.openxmlformats.org/officeDocument/2006/relationships/image" Target="../media/image2.png"/><Relationship Id="rId4" Type="http://schemas.openxmlformats.org/officeDocument/2006/relationships/tags" Target="../tags/tag7.xml"/><Relationship Id="rId3" Type="http://schemas.openxmlformats.org/officeDocument/2006/relationships/image" Target="../media/image3.png"/><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4" Type="http://schemas.openxmlformats.org/officeDocument/2006/relationships/tags" Target="../tags/tag12.xml"/><Relationship Id="rId3" Type="http://schemas.openxmlformats.org/officeDocument/2006/relationships/image" Target="../media/image2.png"/><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4" Type="http://schemas.openxmlformats.org/officeDocument/2006/relationships/tags" Target="../tags/tag14.xml"/><Relationship Id="rId3" Type="http://schemas.openxmlformats.org/officeDocument/2006/relationships/image" Target="../media/image2.png"/><Relationship Id="rId2" Type="http://schemas.openxmlformats.org/officeDocument/2006/relationships/tags" Target="../tags/tag13.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image" Target="../media/image2.png"/><Relationship Id="rId4" Type="http://schemas.openxmlformats.org/officeDocument/2006/relationships/tags" Target="../tags/tag16.xml"/><Relationship Id="rId3" Type="http://schemas.openxmlformats.org/officeDocument/2006/relationships/image" Target="../media/image4.png"/><Relationship Id="rId2" Type="http://schemas.openxmlformats.org/officeDocument/2006/relationships/tags" Target="../tags/tag15.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4" Type="http://schemas.openxmlformats.org/officeDocument/2006/relationships/tags" Target="../tags/tag18.xml"/><Relationship Id="rId3" Type="http://schemas.openxmlformats.org/officeDocument/2006/relationships/image" Target="../media/image2.png"/><Relationship Id="rId2" Type="http://schemas.openxmlformats.org/officeDocument/2006/relationships/tags" Target="../tags/tag1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4" Type="http://schemas.openxmlformats.org/officeDocument/2006/relationships/tags" Target="../tags/tag20.xml"/><Relationship Id="rId3" Type="http://schemas.openxmlformats.org/officeDocument/2006/relationships/image" Target="../media/image2.png"/><Relationship Id="rId2" Type="http://schemas.openxmlformats.org/officeDocument/2006/relationships/tags" Target="../tags/tag19.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12" name="图片 11" descr="20202795_author206071714_docer4349128.蓝色商务商业创业计划书_01"/>
          <p:cNvPicPr>
            <a:picLocks noChangeAspect="true"/>
          </p:cNvPicPr>
          <p:nvPr>
            <p:custDataLst>
              <p:tags r:id="rId2"/>
            </p:custDataLst>
          </p:nvPr>
        </p:nvPicPr>
        <p:blipFill>
          <a:blip r:embed="rId3"/>
          <a:stretch>
            <a:fillRect/>
          </a:stretch>
        </p:blipFill>
        <p:spPr>
          <a:xfrm>
            <a:off x="0" y="0"/>
            <a:ext cx="12192000" cy="6858000"/>
          </a:xfrm>
          <a:prstGeom prst="rect">
            <a:avLst/>
          </a:prstGeom>
        </p:spPr>
      </p:pic>
      <p:sp>
        <p:nvSpPr>
          <p:cNvPr id="16" name="日期占位符 15"/>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17" name="页脚占位符 16"/>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dirty="0"/>
          </a:p>
        </p:txBody>
      </p:sp>
      <p:sp>
        <p:nvSpPr>
          <p:cNvPr id="18" name="灯片编号占位符 17"/>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2" name="副标题 1"/>
          <p:cNvSpPr/>
          <p:nvPr>
            <p:ph type="subTitle" idx="3" hasCustomPrompt="true"/>
            <p:custDataLst>
              <p:tags r:id="rId4"/>
            </p:custDataLst>
          </p:nvPr>
        </p:nvSpPr>
        <p:spPr>
          <a:xfrm>
            <a:off x="1652270" y="3282003"/>
            <a:ext cx="8890064" cy="1520811"/>
          </a:xfrm>
        </p:spPr>
        <p:txBody>
          <a:bodyPr vert="horz" wrap="square" lIns="0" tIns="0" rIns="0" bIns="0" rtlCol="0" anchor="t" anchorCtr="false">
            <a:normAutofit/>
          </a:bodyPr>
          <a:lstStyle>
            <a:lvl1pPr marL="0" marR="0" lvl="0" indent="0" algn="ctr" defTabSz="914400" rtl="0" eaLnBrk="1" fontAlgn="auto" latinLnBrk="0" hangingPunct="1">
              <a:lnSpc>
                <a:spcPct val="100000"/>
              </a:lnSpc>
              <a:spcBef>
                <a:spcPts val="0"/>
              </a:spcBef>
              <a:spcAft>
                <a:spcPts val="0"/>
              </a:spcAft>
              <a:buClrTx/>
              <a:buSzTx/>
              <a:buFont typeface="Arial" panose="02080604020202020204" pitchFamily="34" charset="0"/>
              <a:buNone/>
              <a:defRPr kumimoji="0" lang="zh-CN" altLang="en-US" sz="2400" b="0" i="0" u="none" strike="noStrike" kern="1200" cap="none" spc="200" normalizeH="0" baseline="0" noProof="0" dirty="0">
                <a:ln>
                  <a:noFill/>
                </a:ln>
                <a:solidFill>
                  <a:schemeClr val="lt1"/>
                </a:solidFill>
                <a:effectLst/>
                <a:uLnTx/>
                <a:uFillTx/>
                <a:latin typeface="Arial" panose="02080604020202020204" pitchFamily="34" charset="0"/>
                <a:ea typeface="微软雅黑" panose="020B0503020204020204" charset="-122"/>
                <a:cs typeface="微软雅黑" panose="020B0503020204020204" charset="-122"/>
                <a:sym typeface="+mn-ea"/>
              </a:defRPr>
            </a:lvl1pPr>
            <a:lvl2pPr marL="457200" indent="0" algn="ctr" defTabSz="914400" rtl="0" eaLnBrk="1" fontAlgn="auto" latinLnBrk="0" hangingPunct="1">
              <a:lnSpc>
                <a:spcPct val="120000"/>
              </a:lnSpc>
              <a:spcBef>
                <a:spcPts val="0"/>
              </a:spcBef>
              <a:spcAft>
                <a:spcPts val="1000"/>
              </a:spcAft>
              <a:buFont typeface="Arial" panose="02080604020202020204" pitchFamily="34" charset="0"/>
              <a:buNone/>
              <a:tabLst>
                <a:tab pos="1609725" algn="l"/>
              </a:tabLst>
              <a:defRPr sz="2000" u="none" strike="noStrike" kern="1200" cap="none" spc="150" normalizeH="0" baseline="0">
                <a:solidFill>
                  <a:schemeClr val="tx1">
                    <a:lumMod val="85000"/>
                    <a:lumOff val="15000"/>
                  </a:schemeClr>
                </a:solidFill>
                <a:uFillTx/>
                <a:latin typeface="Arial" panose="02080604020202020204" pitchFamily="34" charset="0"/>
                <a:ea typeface="微软雅黑" panose="020B0503020204020204" charset="-122"/>
                <a:cs typeface="+mn-cs"/>
              </a:defRPr>
            </a:lvl2pPr>
            <a:lvl3pPr marL="914400" indent="0" algn="ctr" defTabSz="914400" rtl="0" eaLnBrk="1" fontAlgn="auto" latinLnBrk="0" hangingPunct="1">
              <a:lnSpc>
                <a:spcPct val="120000"/>
              </a:lnSpc>
              <a:spcBef>
                <a:spcPts val="0"/>
              </a:spcBef>
              <a:spcAft>
                <a:spcPts val="1000"/>
              </a:spcAft>
              <a:buFont typeface="Arial" panose="02080604020202020204" pitchFamily="34" charset="0"/>
              <a:buNone/>
              <a:defRPr sz="1800" u="none" strike="noStrike" kern="1200" cap="none" spc="150" normalizeH="0" baseline="0">
                <a:solidFill>
                  <a:schemeClr val="tx1">
                    <a:lumMod val="85000"/>
                    <a:lumOff val="15000"/>
                  </a:schemeClr>
                </a:solidFill>
                <a:uFillTx/>
                <a:latin typeface="Arial" panose="02080604020202020204" pitchFamily="34" charset="0"/>
                <a:ea typeface="微软雅黑" panose="020B0503020204020204" charset="-122"/>
                <a:cs typeface="+mn-cs"/>
              </a:defRPr>
            </a:lvl3pPr>
            <a:lvl4pPr marL="1371600" indent="0" algn="ctr" defTabSz="914400" rtl="0" eaLnBrk="1" fontAlgn="auto" latinLnBrk="0" hangingPunct="1">
              <a:lnSpc>
                <a:spcPct val="120000"/>
              </a:lnSpc>
              <a:spcBef>
                <a:spcPts val="0"/>
              </a:spcBef>
              <a:spcAft>
                <a:spcPts val="1000"/>
              </a:spcAft>
              <a:buFont typeface="Arial" panose="02080604020202020204" pitchFamily="34" charset="0"/>
              <a:buNone/>
              <a:defRPr sz="1600" u="none" strike="noStrike" kern="1200" cap="none" spc="150" normalizeH="0" baseline="0">
                <a:solidFill>
                  <a:schemeClr val="tx1">
                    <a:lumMod val="85000"/>
                    <a:lumOff val="15000"/>
                  </a:schemeClr>
                </a:solidFill>
                <a:uFillTx/>
                <a:latin typeface="Arial" panose="02080604020202020204" pitchFamily="34" charset="0"/>
                <a:ea typeface="微软雅黑" panose="020B0503020204020204" charset="-122"/>
                <a:cs typeface="+mn-cs"/>
              </a:defRPr>
            </a:lvl4pPr>
            <a:lvl5pPr marL="1828800" indent="0" algn="ctr" defTabSz="914400" rtl="0" eaLnBrk="1" fontAlgn="auto" latinLnBrk="0" hangingPunct="1">
              <a:lnSpc>
                <a:spcPct val="120000"/>
              </a:lnSpc>
              <a:spcBef>
                <a:spcPts val="0"/>
              </a:spcBef>
              <a:spcAft>
                <a:spcPts val="1000"/>
              </a:spcAft>
              <a:buFont typeface="Arial" panose="02080604020202020204" pitchFamily="34" charset="0"/>
              <a:buNone/>
              <a:defRPr sz="1600" u="none" strike="noStrike" kern="1200" cap="none" spc="150" normalizeH="0" baseline="0">
                <a:solidFill>
                  <a:schemeClr val="tx1">
                    <a:lumMod val="85000"/>
                    <a:lumOff val="15000"/>
                  </a:schemeClr>
                </a:solidFill>
                <a:uFillTx/>
                <a:latin typeface="Arial" panose="02080604020202020204" pitchFamily="34" charset="0"/>
                <a:ea typeface="微软雅黑" panose="020B0503020204020204" charset="-122"/>
                <a:cs typeface="+mn-cs"/>
              </a:defRPr>
            </a:lvl5pPr>
            <a:lvl6pPr marL="2286000" indent="0" algn="ctr" defTabSz="914400" rtl="0" eaLnBrk="1" latinLnBrk="0" hangingPunct="1">
              <a:lnSpc>
                <a:spcPct val="90000"/>
              </a:lnSpc>
              <a:spcBef>
                <a:spcPts val="500"/>
              </a:spcBef>
              <a:buFont typeface="Arial" panose="0208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8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8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80604020202020204" pitchFamily="34" charset="0"/>
              <a:buNone/>
              <a:defRPr sz="1600" kern="1200">
                <a:solidFill>
                  <a:schemeClr val="tx1"/>
                </a:solidFill>
                <a:latin typeface="+mn-lt"/>
                <a:ea typeface="+mn-ea"/>
                <a:cs typeface="+mn-cs"/>
              </a:defRPr>
            </a:lvl9pPr>
          </a:lstStyle>
          <a:p>
            <a:pPr lvl="0"/>
            <a:r>
              <a:rPr>
                <a:sym typeface="+mn-ea"/>
              </a:rPr>
              <a:t>单击此处编辑副标题</a:t>
            </a:r>
            <a:endParaRPr>
              <a:sym typeface="+mn-ea"/>
            </a:endParaRPr>
          </a:p>
        </p:txBody>
      </p:sp>
      <p:sp>
        <p:nvSpPr>
          <p:cNvPr id="3" name="标题 2"/>
          <p:cNvSpPr>
            <a:spLocks noGrp="true"/>
          </p:cNvSpPr>
          <p:nvPr>
            <p:ph type="ctrTitle" idx="2" hasCustomPrompt="true"/>
            <p:custDataLst>
              <p:tags r:id="rId5"/>
            </p:custDataLst>
          </p:nvPr>
        </p:nvSpPr>
        <p:spPr>
          <a:xfrm>
            <a:off x="1652270" y="2055183"/>
            <a:ext cx="8890064" cy="1099820"/>
          </a:xfrm>
        </p:spPr>
        <p:txBody>
          <a:bodyPr vert="horz" wrap="square" lIns="0" tIns="0" rIns="0" bIns="0" rtlCol="0" anchor="b" anchorCtr="false">
            <a:normAutofit lnSpcReduction="10000"/>
          </a:bodyPr>
          <a:lstStyle>
            <a:lvl1pPr marL="0" marR="0" algn="ctr" defTabSz="914400" rtl="0" eaLnBrk="1" fontAlgn="auto" latinLnBrk="0" hangingPunct="1">
              <a:lnSpc>
                <a:spcPct val="100000"/>
              </a:lnSpc>
              <a:spcBef>
                <a:spcPct val="0"/>
              </a:spcBef>
              <a:buClrTx/>
              <a:buSzTx/>
              <a:buFontTx/>
              <a:buNone/>
              <a:defRPr kumimoji="0" lang="zh-CN" altLang="en-US" sz="7145" b="1" i="0" u="none" strike="noStrike" kern="1200" cap="none" spc="-200" normalizeH="0" baseline="0" noProof="1" dirty="0">
                <a:solidFill>
                  <a:schemeClr val="lt1"/>
                </a:solidFill>
                <a:uFillTx/>
                <a:latin typeface="Arial" panose="02080604020202020204" pitchFamily="34" charset="0"/>
                <a:ea typeface="汉仪旗黑-85S" panose="00020600040101010101" pitchFamily="18" charset="-122"/>
                <a:cs typeface="+mj-cs"/>
              </a:defRPr>
            </a:lvl1pPr>
          </a:lstStyle>
          <a:p>
            <a:pPr lvl="0"/>
            <a:r>
              <a:rPr>
                <a:sym typeface="+mn-ea"/>
              </a:rPr>
              <a:t>编辑标题</a:t>
            </a:r>
            <a:endParaRPr>
              <a:sym typeface="+mn-ea"/>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pic>
        <p:nvPicPr>
          <p:cNvPr id="6" name="图片 5" descr="图片3"/>
          <p:cNvPicPr>
            <a:picLocks noChangeAspect="true"/>
          </p:cNvPicPr>
          <p:nvPr>
            <p:custDataLst>
              <p:tags r:id="rId2"/>
            </p:custDataLst>
          </p:nvPr>
        </p:nvPicPr>
        <p:blipFill>
          <a:blip r:embed="rId3"/>
          <a:stretch>
            <a:fillRect/>
          </a:stretch>
        </p:blipFill>
        <p:spPr>
          <a:xfrm>
            <a:off x="0" y="6137910"/>
            <a:ext cx="720090" cy="720090"/>
          </a:xfrm>
          <a:prstGeom prst="rect">
            <a:avLst/>
          </a:prstGeom>
        </p:spPr>
      </p:pic>
      <p:pic>
        <p:nvPicPr>
          <p:cNvPr id="2" name="图片 1" descr="图片3"/>
          <p:cNvPicPr>
            <a:picLocks noChangeAspect="true"/>
          </p:cNvPicPr>
          <p:nvPr>
            <p:custDataLst>
              <p:tags r:id="rId4"/>
            </p:custDataLst>
          </p:nvPr>
        </p:nvPicPr>
        <p:blipFill>
          <a:blip r:embed="rId3"/>
          <a:stretch>
            <a:fillRect/>
          </a:stretch>
        </p:blipFill>
        <p:spPr>
          <a:xfrm rot="10800000">
            <a:off x="11471910" y="0"/>
            <a:ext cx="720090" cy="720090"/>
          </a:xfrm>
          <a:prstGeom prst="rect">
            <a:avLst/>
          </a:prstGeom>
        </p:spPr>
      </p:pic>
      <p:sp>
        <p:nvSpPr>
          <p:cNvPr id="3" name="日期占位符 2"/>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a:p>
        </p:txBody>
      </p:sp>
      <p:sp>
        <p:nvSpPr>
          <p:cNvPr id="5" name="灯片编号占位符 4"/>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true"/>
          </p:cNvSpPr>
          <p:nvPr>
            <p:ph sz="quarter" idx="13"/>
          </p:nvPr>
        </p:nvSpPr>
        <p:spPr>
          <a:xfrm>
            <a:off x="669930" y="952508"/>
            <a:ext cx="10852237" cy="5388907"/>
          </a:xfrm>
        </p:spPr>
        <p:txBody>
          <a:bodyPr/>
          <a:lstStyle>
            <a:lvl1pPr>
              <a:defRPr>
                <a:solidFill>
                  <a:schemeClr val="tx1"/>
                </a:solidFill>
                <a:latin typeface="Arial" panose="02080604020202020204" pitchFamily="34" charset="0"/>
                <a:ea typeface="微软雅黑" panose="020B0503020204020204" charset="-122"/>
              </a:defRPr>
            </a:lvl1pPr>
            <a:lvl2pPr>
              <a:defRPr>
                <a:solidFill>
                  <a:schemeClr val="tx1"/>
                </a:solidFill>
                <a:latin typeface="Arial" panose="02080604020202020204" pitchFamily="34" charset="0"/>
                <a:ea typeface="微软雅黑" panose="020B0503020204020204" charset="-122"/>
              </a:defRPr>
            </a:lvl2pPr>
            <a:lvl3pPr>
              <a:defRPr>
                <a:solidFill>
                  <a:schemeClr val="tx1"/>
                </a:solidFill>
                <a:latin typeface="Arial" panose="02080604020202020204" pitchFamily="34" charset="0"/>
                <a:ea typeface="微软雅黑" panose="020B0503020204020204" charset="-122"/>
              </a:defRPr>
            </a:lvl3pPr>
            <a:lvl4pPr>
              <a:defRPr>
                <a:solidFill>
                  <a:schemeClr val="tx1"/>
                </a:solidFill>
                <a:latin typeface="Arial" panose="02080604020202020204" pitchFamily="34" charset="0"/>
                <a:ea typeface="微软雅黑" panose="020B0503020204020204" charset="-122"/>
              </a:defRPr>
            </a:lvl4pPr>
            <a:lvl5pPr>
              <a:defRPr>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12" name="图片 11" descr="20202795_author206071714_docer4349128.蓝色商务商业创业计划书_01"/>
          <p:cNvPicPr>
            <a:picLocks noChangeAspect="true"/>
          </p:cNvPicPr>
          <p:nvPr>
            <p:custDataLst>
              <p:tags r:id="rId2"/>
            </p:custDataLst>
          </p:nvPr>
        </p:nvPicPr>
        <p:blipFill>
          <a:blip r:embed="rId3"/>
          <a:stretch>
            <a:fillRect/>
          </a:stretch>
        </p:blipFill>
        <p:spPr>
          <a:xfrm>
            <a:off x="0" y="0"/>
            <a:ext cx="12192000" cy="6858000"/>
          </a:xfrm>
          <a:prstGeom prst="rect">
            <a:avLst/>
          </a:prstGeom>
        </p:spPr>
      </p:pic>
      <p:sp>
        <p:nvSpPr>
          <p:cNvPr id="3" name="日期占位符 2"/>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a:p>
        </p:txBody>
      </p:sp>
      <p:sp>
        <p:nvSpPr>
          <p:cNvPr id="5" name="灯片编号占位符 4"/>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文本占位符 2"/>
          <p:cNvSpPr/>
          <p:nvPr>
            <p:ph type="body" idx="1" hasCustomPrompt="true"/>
            <p:custDataLst>
              <p:tags r:id="rId4"/>
            </p:custDataLst>
          </p:nvPr>
        </p:nvSpPr>
        <p:spPr>
          <a:xfrm>
            <a:off x="1652905" y="1650127"/>
            <a:ext cx="8889429" cy="1128235"/>
          </a:xfrm>
        </p:spPr>
        <p:txBody>
          <a:bodyPr vert="horz" wrap="square" lIns="0" tIns="0" rIns="0" bIns="0" rtlCol="0" anchor="b" anchorCtr="false">
            <a:normAutofit/>
          </a:bodyPr>
          <a:lstStyle>
            <a:lvl1pPr marL="0" marR="0" lvl="0" indent="0" algn="ctr" defTabSz="914400" rtl="0" eaLnBrk="1" fontAlgn="auto" latinLnBrk="0" hangingPunct="1">
              <a:lnSpc>
                <a:spcPct val="100000"/>
              </a:lnSpc>
              <a:spcBef>
                <a:spcPts val="0"/>
              </a:spcBef>
              <a:spcAft>
                <a:spcPts val="0"/>
              </a:spcAft>
              <a:buClrTx/>
              <a:buSzTx/>
              <a:buFont typeface="Arial" panose="02080604020202020204" pitchFamily="34" charset="0"/>
              <a:buNone/>
              <a:defRPr kumimoji="0" lang="zh-CN" altLang="en-US" sz="2400" b="0" i="0" u="none" strike="noStrike" kern="1200" cap="none" spc="200" normalizeH="0" baseline="0" noProof="0" dirty="0">
                <a:ln>
                  <a:noFill/>
                </a:ln>
                <a:solidFill>
                  <a:schemeClr val="lt1"/>
                </a:solidFill>
                <a:effectLst/>
                <a:uLnTx/>
                <a:uFillTx/>
                <a:latin typeface="Arial" panose="02080604020202020204" pitchFamily="34" charset="0"/>
                <a:ea typeface="微软雅黑" panose="020B0503020204020204" charset="-122"/>
                <a:cs typeface="+mn-cs"/>
              </a:defRPr>
            </a:lvl1pPr>
            <a:lvl2pPr marL="457200" indent="0" algn="ctr" defTabSz="914400" rtl="0" eaLnBrk="1" fontAlgn="auto" latinLnBrk="0" hangingPunct="1">
              <a:lnSpc>
                <a:spcPct val="130000"/>
              </a:lnSpc>
              <a:spcBef>
                <a:spcPts val="0"/>
              </a:spcBef>
              <a:spcAft>
                <a:spcPts val="1000"/>
              </a:spcAft>
              <a:buFont typeface="Arial" panose="02080604020202020204" pitchFamily="34" charset="0"/>
              <a:buNone/>
              <a:tabLst>
                <a:tab pos="1609725" algn="l"/>
              </a:tabLst>
              <a:defRPr sz="2000" u="none" strike="noStrike" kern="1200" cap="none" spc="150" normalizeH="0" baseline="0">
                <a:solidFill>
                  <a:schemeClr val="tx1">
                    <a:lumMod val="85000"/>
                    <a:lumOff val="15000"/>
                  </a:schemeClr>
                </a:solidFill>
                <a:uFillTx/>
                <a:latin typeface="微软雅黑" panose="020B0503020204020204" charset="-122"/>
                <a:ea typeface="微软雅黑" panose="020B0503020204020204" charset="-122"/>
                <a:cs typeface="+mn-cs"/>
              </a:defRPr>
            </a:lvl2pPr>
            <a:lvl3pPr marL="914400" indent="0" algn="ctr" defTabSz="914400" rtl="0" eaLnBrk="1" fontAlgn="auto" latinLnBrk="0" hangingPunct="1">
              <a:lnSpc>
                <a:spcPct val="130000"/>
              </a:lnSpc>
              <a:spcBef>
                <a:spcPts val="0"/>
              </a:spcBef>
              <a:spcAft>
                <a:spcPts val="1000"/>
              </a:spcAft>
              <a:buFont typeface="Arial" panose="02080604020202020204" pitchFamily="34" charset="0"/>
              <a:buNone/>
              <a:defRPr sz="1800" u="none" strike="noStrike" kern="1200" cap="none" spc="150" normalizeH="0" baseline="0">
                <a:solidFill>
                  <a:schemeClr val="tx1">
                    <a:lumMod val="85000"/>
                    <a:lumOff val="15000"/>
                  </a:schemeClr>
                </a:solidFill>
                <a:uFillTx/>
                <a:latin typeface="微软雅黑" panose="020B0503020204020204" charset="-122"/>
                <a:ea typeface="微软雅黑" panose="020B0503020204020204" charset="-122"/>
                <a:cs typeface="+mn-cs"/>
              </a:defRPr>
            </a:lvl3pPr>
            <a:lvl4pPr marL="1371600" indent="0" algn="ctr" defTabSz="914400" rtl="0" eaLnBrk="1" fontAlgn="auto" latinLnBrk="0" hangingPunct="1">
              <a:lnSpc>
                <a:spcPct val="130000"/>
              </a:lnSpc>
              <a:spcBef>
                <a:spcPts val="0"/>
              </a:spcBef>
              <a:spcAft>
                <a:spcPts val="1000"/>
              </a:spcAft>
              <a:buFont typeface="Arial" panose="02080604020202020204" pitchFamily="34" charset="0"/>
              <a:buNone/>
              <a:defRPr sz="1600" u="none" strike="noStrike" kern="1200" cap="none" spc="150" normalizeH="0" baseline="0">
                <a:solidFill>
                  <a:schemeClr val="tx1">
                    <a:lumMod val="85000"/>
                    <a:lumOff val="15000"/>
                  </a:schemeClr>
                </a:solidFill>
                <a:uFillTx/>
                <a:latin typeface="微软雅黑" panose="020B0503020204020204" charset="-122"/>
                <a:ea typeface="微软雅黑" panose="020B0503020204020204" charset="-122"/>
                <a:cs typeface="+mn-cs"/>
              </a:defRPr>
            </a:lvl4pPr>
            <a:lvl5pPr marL="1828800" indent="0" algn="ctr" defTabSz="914400" rtl="0" eaLnBrk="1" fontAlgn="auto" latinLnBrk="0" hangingPunct="1">
              <a:lnSpc>
                <a:spcPct val="130000"/>
              </a:lnSpc>
              <a:spcBef>
                <a:spcPts val="0"/>
              </a:spcBef>
              <a:spcAft>
                <a:spcPts val="1000"/>
              </a:spcAft>
              <a:buFont typeface="Arial" panose="02080604020202020204" pitchFamily="34" charset="0"/>
              <a:buNone/>
              <a:defRPr sz="1600" u="none" strike="noStrike" kern="1200" cap="none" spc="150" normalizeH="0" baseline="0">
                <a:solidFill>
                  <a:schemeClr val="tx1">
                    <a:lumMod val="85000"/>
                    <a:lumOff val="15000"/>
                  </a:schemeClr>
                </a:solidFill>
                <a:uFillTx/>
                <a:latin typeface="微软雅黑" panose="020B0503020204020204" charset="-122"/>
                <a:ea typeface="微软雅黑" panose="020B0503020204020204" charset="-122"/>
                <a:cs typeface="+mn-cs"/>
              </a:defRPr>
            </a:lvl5pPr>
            <a:lvl6pPr marL="2286000" indent="0" algn="ctr" defTabSz="914400" rtl="0" eaLnBrk="1" latinLnBrk="0" hangingPunct="1">
              <a:lnSpc>
                <a:spcPct val="90000"/>
              </a:lnSpc>
              <a:spcBef>
                <a:spcPts val="500"/>
              </a:spcBef>
              <a:buFont typeface="Arial" panose="0208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8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8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80604020202020204" pitchFamily="34" charset="0"/>
              <a:buNone/>
              <a:defRPr sz="1600" kern="1200">
                <a:solidFill>
                  <a:schemeClr val="tx1"/>
                </a:solidFill>
                <a:latin typeface="+mn-lt"/>
                <a:ea typeface="+mn-ea"/>
                <a:cs typeface="+mn-cs"/>
              </a:defRPr>
            </a:lvl9pPr>
          </a:lstStyle>
          <a:p>
            <a:pPr lvl="0"/>
            <a:r>
              <a:rPr>
                <a:sym typeface="+mn-ea"/>
              </a:rPr>
              <a:t>单击此处编辑副标题</a:t>
            </a:r>
            <a:endParaRPr>
              <a:sym typeface="+mn-ea"/>
            </a:endParaRPr>
          </a:p>
        </p:txBody>
      </p:sp>
      <p:sp>
        <p:nvSpPr>
          <p:cNvPr id="6" name="标题 4"/>
          <p:cNvSpPr/>
          <p:nvPr>
            <p:ph type="title" hasCustomPrompt="true"/>
            <p:custDataLst>
              <p:tags r:id="rId5"/>
            </p:custDataLst>
          </p:nvPr>
        </p:nvSpPr>
        <p:spPr>
          <a:xfrm>
            <a:off x="1652270" y="2930762"/>
            <a:ext cx="8890064" cy="2277110"/>
          </a:xfrm>
        </p:spPr>
        <p:txBody>
          <a:bodyPr vert="horz" wrap="square" lIns="0" tIns="0" rIns="0" bIns="0" rtlCol="0" anchor="t" anchorCtr="false">
            <a:normAutofit/>
          </a:bodyPr>
          <a:lstStyle>
            <a:lvl1pPr marL="0" marR="0" lvl="0" algn="ctr" defTabSz="914400" rtl="0" eaLnBrk="1" fontAlgn="auto" latinLnBrk="0" hangingPunct="1">
              <a:lnSpc>
                <a:spcPct val="100000"/>
              </a:lnSpc>
              <a:spcBef>
                <a:spcPct val="0"/>
              </a:spcBef>
              <a:spcAft>
                <a:spcPts val="0"/>
              </a:spcAft>
              <a:buClrTx/>
              <a:buSzTx/>
              <a:buFontTx/>
              <a:buNone/>
              <a:defRPr kumimoji="0" lang="zh-CN" altLang="en-US" sz="7400" b="1" i="0" u="none" strike="noStrike" kern="1200" cap="none" spc="700" normalizeH="0" baseline="0" noProof="0" dirty="0">
                <a:ln>
                  <a:noFill/>
                </a:ln>
                <a:solidFill>
                  <a:schemeClr val="lt1"/>
                </a:solidFill>
                <a:effectLst/>
                <a:uLnTx/>
                <a:uFillTx/>
                <a:latin typeface="Arial" panose="02080604020202020204" pitchFamily="34" charset="0"/>
                <a:ea typeface="汉仪旗黑-85S" panose="00020600040101010101" pitchFamily="18" charset="-122"/>
                <a:cs typeface="+mj-cs"/>
                <a:sym typeface="+mn-ea"/>
              </a:defRPr>
            </a:lvl1pPr>
          </a:lstStyle>
          <a:p>
            <a:pPr lvl="0"/>
            <a:r>
              <a:rPr>
                <a:sym typeface="+mn-ea"/>
              </a:rPr>
              <a:t>编辑标题</a:t>
            </a:r>
            <a:endParaRPr>
              <a:sym typeface="+mn-e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pic>
        <p:nvPicPr>
          <p:cNvPr id="7" name="图片 6" descr="图片3"/>
          <p:cNvPicPr>
            <a:picLocks noChangeAspect="true"/>
          </p:cNvPicPr>
          <p:nvPr>
            <p:custDataLst>
              <p:tags r:id="rId2"/>
            </p:custDataLst>
          </p:nvPr>
        </p:nvPicPr>
        <p:blipFill>
          <a:blip r:embed="rId3"/>
          <a:stretch>
            <a:fillRect/>
          </a:stretch>
        </p:blipFill>
        <p:spPr>
          <a:xfrm>
            <a:off x="0" y="6137910"/>
            <a:ext cx="720090" cy="720090"/>
          </a:xfrm>
          <a:prstGeom prst="rect">
            <a:avLst/>
          </a:prstGeom>
        </p:spPr>
      </p:pic>
      <p:pic>
        <p:nvPicPr>
          <p:cNvPr id="6" name="图片 5" descr="图片3"/>
          <p:cNvPicPr>
            <a:picLocks noChangeAspect="true"/>
          </p:cNvPicPr>
          <p:nvPr>
            <p:custDataLst>
              <p:tags r:id="rId4"/>
            </p:custDataLst>
          </p:nvPr>
        </p:nvPicPr>
        <p:blipFill>
          <a:blip r:embed="rId3"/>
          <a:stretch>
            <a:fillRect/>
          </a:stretch>
        </p:blipFill>
        <p:spPr>
          <a:xfrm rot="10800000">
            <a:off x="11471910" y="0"/>
            <a:ext cx="720090" cy="720090"/>
          </a:xfrm>
          <a:prstGeom prst="rect">
            <a:avLst/>
          </a:prstGeom>
        </p:spPr>
      </p:pic>
      <p:sp>
        <p:nvSpPr>
          <p:cNvPr id="2" name="标题 1"/>
          <p:cNvSpPr>
            <a:spLocks noGrp="true"/>
          </p:cNvSpPr>
          <p:nvPr>
            <p:ph type="title"/>
            <p:custDataLst>
              <p:tags r:id="rId5"/>
            </p:custDataLst>
          </p:nvPr>
        </p:nvSpPr>
        <p:spPr/>
        <p:txBody>
          <a:bodyPr/>
          <a:lstStyle>
            <a:lvl1pPr>
              <a:defRPr baseline="0">
                <a:solidFill>
                  <a:schemeClr val="tx1"/>
                </a:solidFill>
                <a:latin typeface="Arial" panose="0208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true"/>
          </p:cNvSpPr>
          <p:nvPr>
            <p:ph type="dt" sz="half" idx="10"/>
            <p:custDataLst>
              <p:tags r:id="rId6"/>
            </p:custDataLst>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7"/>
            </p:custDataLst>
          </p:nvPr>
        </p:nvSpPr>
        <p:spPr/>
        <p:txBody>
          <a:bodyPr/>
          <a:lstStyle>
            <a:lvl1pPr>
              <a:defRPr>
                <a:latin typeface="Arial" panose="02080604020202020204" pitchFamily="34" charset="0"/>
                <a:ea typeface="微软雅黑" panose="020B0503020204020204" charset="-122"/>
              </a:defRPr>
            </a:lvl1pPr>
          </a:lstStyle>
          <a:p>
            <a:endParaRPr lang="zh-CN" altLang="en-US" dirty="0"/>
          </a:p>
        </p:txBody>
      </p:sp>
      <p:sp>
        <p:nvSpPr>
          <p:cNvPr id="5" name="灯片编号占位符 4"/>
          <p:cNvSpPr>
            <a:spLocks noGrp="true"/>
          </p:cNvSpPr>
          <p:nvPr>
            <p:ph type="sldNum" sz="quarter" idx="12"/>
            <p:custDataLst>
              <p:tags r:id="rId8"/>
            </p:custDataLst>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9" name="矩形 8"/>
          <p:cNvSpPr/>
          <p:nvPr>
            <p:custDataLst>
              <p:tags r:id="rId2"/>
            </p:custDataLst>
          </p:nvPr>
        </p:nvSpPr>
        <p:spPr>
          <a:xfrm>
            <a:off x="294600" y="302400"/>
            <a:ext cx="11602796" cy="6253188"/>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pic>
        <p:nvPicPr>
          <p:cNvPr id="8" name="图片 7" descr="图片3"/>
          <p:cNvPicPr>
            <a:picLocks noChangeAspect="true"/>
          </p:cNvPicPr>
          <p:nvPr>
            <p:custDataLst>
              <p:tags r:id="rId3"/>
            </p:custDataLst>
          </p:nvPr>
        </p:nvPicPr>
        <p:blipFill>
          <a:blip r:embed="rId4"/>
          <a:stretch>
            <a:fillRect/>
          </a:stretch>
        </p:blipFill>
        <p:spPr>
          <a:xfrm>
            <a:off x="0" y="0"/>
            <a:ext cx="720090" cy="720090"/>
          </a:xfrm>
          <a:prstGeom prst="rect">
            <a:avLst/>
          </a:prstGeom>
        </p:spPr>
      </p:pic>
      <p:pic>
        <p:nvPicPr>
          <p:cNvPr id="6" name="图片 5" descr="图片3"/>
          <p:cNvPicPr>
            <a:picLocks noChangeAspect="true"/>
          </p:cNvPicPr>
          <p:nvPr>
            <p:custDataLst>
              <p:tags r:id="rId5"/>
            </p:custDataLst>
          </p:nvPr>
        </p:nvPicPr>
        <p:blipFill>
          <a:blip r:embed="rId4"/>
          <a:stretch>
            <a:fillRect/>
          </a:stretch>
        </p:blipFill>
        <p:spPr>
          <a:xfrm rot="10800000">
            <a:off x="11471910" y="6137910"/>
            <a:ext cx="720090" cy="720090"/>
          </a:xfrm>
          <a:prstGeom prst="rect">
            <a:avLst/>
          </a:prstGeom>
        </p:spPr>
      </p:pic>
      <p:sp>
        <p:nvSpPr>
          <p:cNvPr id="2" name="标题 1"/>
          <p:cNvSpPr>
            <a:spLocks noGrp="true"/>
          </p:cNvSpPr>
          <p:nvPr>
            <p:ph type="title" hasCustomPrompt="true"/>
            <p:custDataLst>
              <p:tags r:id="rId6"/>
            </p:custDataLst>
          </p:nvPr>
        </p:nvSpPr>
        <p:spPr>
          <a:xfrm>
            <a:off x="1281600" y="1249200"/>
            <a:ext cx="9626400" cy="723600"/>
          </a:xfrm>
        </p:spPr>
        <p:txBody>
          <a:bodyPr anchor="ctr"/>
          <a:lstStyle>
            <a:lvl1pPr>
              <a:defRPr sz="3200" baseline="0">
                <a:solidFill>
                  <a:schemeClr val="tx1"/>
                </a:solidFill>
                <a:latin typeface="Arial" panose="0208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true"/>
          </p:cNvSpPr>
          <p:nvPr>
            <p:ph sz="quarter" idx="13"/>
            <p:custDataLst>
              <p:tags r:id="rId7"/>
            </p:custDataLst>
          </p:nvPr>
        </p:nvSpPr>
        <p:spPr>
          <a:xfrm>
            <a:off x="1281113" y="2163600"/>
            <a:ext cx="9626600" cy="3445200"/>
          </a:xfrm>
        </p:spPr>
        <p:txBody>
          <a:bodyPr/>
          <a:lstStyle>
            <a:lvl1pPr>
              <a:defRPr baseline="0">
                <a:solidFill>
                  <a:schemeClr val="tx1"/>
                </a:solidFill>
                <a:latin typeface="Arial" panose="02080604020202020204" pitchFamily="34" charset="0"/>
                <a:ea typeface="微软雅黑" panose="020B0503020204020204" charset="-122"/>
              </a:defRPr>
            </a:lvl1pPr>
            <a:lvl2pPr>
              <a:defRPr baseline="0">
                <a:solidFill>
                  <a:schemeClr val="tx1"/>
                </a:solidFill>
                <a:latin typeface="Arial" panose="02080604020202020204" pitchFamily="34" charset="0"/>
                <a:ea typeface="微软雅黑" panose="020B0503020204020204" charset="-122"/>
              </a:defRPr>
            </a:lvl2pPr>
            <a:lvl3pPr>
              <a:defRPr baseline="0">
                <a:solidFill>
                  <a:schemeClr val="tx1"/>
                </a:solidFill>
                <a:latin typeface="Arial" panose="02080604020202020204" pitchFamily="34" charset="0"/>
                <a:ea typeface="微软雅黑" panose="020B0503020204020204" charset="-122"/>
              </a:defRPr>
            </a:lvl3pPr>
            <a:lvl4pPr>
              <a:defRPr baseline="0">
                <a:solidFill>
                  <a:schemeClr val="tx1"/>
                </a:solidFill>
                <a:latin typeface="Arial" panose="02080604020202020204" pitchFamily="34" charset="0"/>
                <a:ea typeface="微软雅黑" panose="020B0503020204020204" charset="-122"/>
              </a:defRPr>
            </a:lvl4pPr>
            <a:lvl5pPr>
              <a:defRPr baseline="0">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true"/>
          </p:cNvSpPr>
          <p:nvPr>
            <p:ph type="dt" sz="half" idx="10"/>
            <p:custDataLst>
              <p:tags r:id="rId8"/>
            </p:custDataLst>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9"/>
            </p:custDataLst>
          </p:nvPr>
        </p:nvSpPr>
        <p:spPr/>
        <p:txBody>
          <a:bodyPr/>
          <a:lstStyle>
            <a:lvl1pPr>
              <a:defRPr>
                <a:latin typeface="Arial" panose="02080604020202020204" pitchFamily="34" charset="0"/>
                <a:ea typeface="微软雅黑" panose="020B0503020204020204" charset="-122"/>
              </a:defRPr>
            </a:lvl1pPr>
          </a:lstStyle>
          <a:p>
            <a:endParaRPr lang="zh-CN" altLang="en-US" dirty="0"/>
          </a:p>
        </p:txBody>
      </p:sp>
      <p:sp>
        <p:nvSpPr>
          <p:cNvPr id="5" name="灯片编号占位符 4"/>
          <p:cNvSpPr>
            <a:spLocks noGrp="true"/>
          </p:cNvSpPr>
          <p:nvPr>
            <p:ph type="sldNum" sz="quarter" idx="12"/>
            <p:custDataLst>
              <p:tags r:id="rId10"/>
            </p:custDataLst>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0" name="矩形 9"/>
          <p:cNvSpPr/>
          <p:nvPr>
            <p:custDataLst>
              <p:tags r:id="rId2"/>
            </p:custDataLst>
          </p:nvPr>
        </p:nvSpPr>
        <p:spPr>
          <a:xfrm>
            <a:off x="0" y="-10800"/>
            <a:ext cx="4827588" cy="6868795"/>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pic>
        <p:nvPicPr>
          <p:cNvPr id="8" name="图片 7" descr="图片3"/>
          <p:cNvPicPr>
            <a:picLocks noChangeAspect="true"/>
          </p:cNvPicPr>
          <p:nvPr>
            <p:custDataLst>
              <p:tags r:id="rId3"/>
            </p:custDataLst>
          </p:nvPr>
        </p:nvPicPr>
        <p:blipFill>
          <a:blip r:embed="rId4"/>
          <a:stretch>
            <a:fillRect/>
          </a:stretch>
        </p:blipFill>
        <p:spPr>
          <a:xfrm>
            <a:off x="0" y="-10800"/>
            <a:ext cx="720090" cy="720090"/>
          </a:xfrm>
          <a:prstGeom prst="rect">
            <a:avLst/>
          </a:prstGeom>
        </p:spPr>
      </p:pic>
      <p:pic>
        <p:nvPicPr>
          <p:cNvPr id="6" name="图片 5" descr="图片3"/>
          <p:cNvPicPr>
            <a:picLocks noChangeAspect="true"/>
          </p:cNvPicPr>
          <p:nvPr>
            <p:custDataLst>
              <p:tags r:id="rId5"/>
            </p:custDataLst>
          </p:nvPr>
        </p:nvPicPr>
        <p:blipFill>
          <a:blip r:embed="rId4"/>
          <a:stretch>
            <a:fillRect/>
          </a:stretch>
        </p:blipFill>
        <p:spPr>
          <a:xfrm rot="10800000">
            <a:off x="11471910" y="6137910"/>
            <a:ext cx="720090" cy="720090"/>
          </a:xfrm>
          <a:prstGeom prst="rect">
            <a:avLst/>
          </a:prstGeom>
        </p:spPr>
      </p:pic>
      <p:sp>
        <p:nvSpPr>
          <p:cNvPr id="2" name="标题 1"/>
          <p:cNvSpPr>
            <a:spLocks noGrp="true"/>
          </p:cNvSpPr>
          <p:nvPr>
            <p:ph type="title" hasCustomPrompt="true"/>
            <p:custDataLst>
              <p:tags r:id="rId6"/>
            </p:custDataLst>
          </p:nvPr>
        </p:nvSpPr>
        <p:spPr>
          <a:xfrm>
            <a:off x="583200" y="770400"/>
            <a:ext cx="3960000" cy="882000"/>
          </a:xfrm>
        </p:spPr>
        <p:txBody>
          <a:bodyPr anchor="ctr" anchorCtr="false"/>
          <a:lstStyle>
            <a:lvl1pPr>
              <a:defRPr sz="3600" baseline="0">
                <a:solidFill>
                  <a:schemeClr val="tx1"/>
                </a:solidFill>
                <a:latin typeface="Arial" panose="0208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true"/>
          </p:cNvSpPr>
          <p:nvPr>
            <p:ph type="dt" sz="half" idx="10"/>
            <p:custDataLst>
              <p:tags r:id="rId7"/>
            </p:custDataLst>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8"/>
            </p:custDataLst>
          </p:nvPr>
        </p:nvSpPr>
        <p:spPr/>
        <p:txBody>
          <a:bodyPr/>
          <a:lstStyle>
            <a:lvl1pPr>
              <a:defRPr>
                <a:latin typeface="Arial" panose="02080604020202020204" pitchFamily="34" charset="0"/>
                <a:ea typeface="微软雅黑" panose="020B0503020204020204" charset="-122"/>
              </a:defRPr>
            </a:lvl1pPr>
          </a:lstStyle>
          <a:p>
            <a:endParaRPr lang="zh-CN" altLang="en-US" dirty="0"/>
          </a:p>
        </p:txBody>
      </p:sp>
      <p:sp>
        <p:nvSpPr>
          <p:cNvPr id="5" name="灯片编号占位符 4"/>
          <p:cNvSpPr>
            <a:spLocks noGrp="true"/>
          </p:cNvSpPr>
          <p:nvPr>
            <p:ph type="sldNum" sz="quarter" idx="12"/>
            <p:custDataLst>
              <p:tags r:id="rId9"/>
            </p:custDataLst>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true"/>
          </p:cNvSpPr>
          <p:nvPr>
            <p:ph type="body" sz="quarter" idx="13"/>
            <p:custDataLst>
              <p:tags r:id="rId10"/>
            </p:custDataLst>
          </p:nvPr>
        </p:nvSpPr>
        <p:spPr>
          <a:xfrm>
            <a:off x="586800" y="1764000"/>
            <a:ext cx="3956400" cy="4093200"/>
          </a:xfrm>
        </p:spPr>
        <p:txBody>
          <a:bodyPr/>
          <a:lstStyle>
            <a:lvl1pPr>
              <a:defRPr baseline="0">
                <a:solidFill>
                  <a:schemeClr val="tx1"/>
                </a:solidFill>
                <a:latin typeface="Arial" panose="02080604020202020204" pitchFamily="34" charset="0"/>
                <a:ea typeface="微软雅黑" panose="020B0503020204020204" charset="-122"/>
              </a:defRPr>
            </a:lvl1pPr>
            <a:lvl2pPr>
              <a:defRPr baseline="0">
                <a:solidFill>
                  <a:schemeClr val="tx1"/>
                </a:solidFill>
                <a:latin typeface="Arial" panose="02080604020202020204" pitchFamily="34" charset="0"/>
                <a:ea typeface="微软雅黑" panose="020B0503020204020204" charset="-122"/>
              </a:defRPr>
            </a:lvl2pPr>
            <a:lvl3pPr>
              <a:defRPr baseline="0">
                <a:solidFill>
                  <a:schemeClr val="tx1"/>
                </a:solidFill>
                <a:latin typeface="Arial" panose="02080604020202020204" pitchFamily="34" charset="0"/>
                <a:ea typeface="微软雅黑" panose="020B0503020204020204" charset="-122"/>
              </a:defRPr>
            </a:lvl3pPr>
            <a:lvl4pPr>
              <a:defRPr baseline="0">
                <a:solidFill>
                  <a:schemeClr val="tx1"/>
                </a:solidFill>
                <a:latin typeface="Arial" panose="02080604020202020204" pitchFamily="34" charset="0"/>
                <a:ea typeface="微软雅黑" panose="020B0503020204020204" charset="-122"/>
              </a:defRPr>
            </a:lvl4pPr>
            <a:lvl5pPr>
              <a:defRPr baseline="0">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true"/>
          </p:cNvSpPr>
          <p:nvPr>
            <p:ph sz="quarter" idx="14"/>
            <p:custDataLst>
              <p:tags r:id="rId11"/>
            </p:custDataLst>
          </p:nvPr>
        </p:nvSpPr>
        <p:spPr>
          <a:xfrm>
            <a:off x="5101200" y="769938"/>
            <a:ext cx="6480000" cy="5087937"/>
          </a:xfrm>
        </p:spPr>
        <p:txBody>
          <a:bodyPr/>
          <a:lstStyle>
            <a:lvl1pPr>
              <a:defRPr baseline="0">
                <a:solidFill>
                  <a:schemeClr val="tx1"/>
                </a:solidFill>
                <a:latin typeface="Arial" panose="02080604020202020204" pitchFamily="34" charset="0"/>
                <a:ea typeface="微软雅黑" panose="020B0503020204020204" charset="-122"/>
              </a:defRPr>
            </a:lvl1pPr>
            <a:lvl2pPr>
              <a:defRPr baseline="0">
                <a:solidFill>
                  <a:schemeClr val="tx1"/>
                </a:solidFill>
                <a:latin typeface="Arial" panose="02080604020202020204" pitchFamily="34" charset="0"/>
                <a:ea typeface="微软雅黑" panose="020B0503020204020204" charset="-122"/>
              </a:defRPr>
            </a:lvl2pPr>
            <a:lvl3pPr>
              <a:defRPr baseline="0">
                <a:solidFill>
                  <a:schemeClr val="tx1"/>
                </a:solidFill>
                <a:latin typeface="Arial" panose="02080604020202020204" pitchFamily="34" charset="0"/>
                <a:ea typeface="微软雅黑" panose="020B0503020204020204" charset="-122"/>
              </a:defRPr>
            </a:lvl3pPr>
            <a:lvl4pPr>
              <a:defRPr baseline="0">
                <a:solidFill>
                  <a:schemeClr val="tx1"/>
                </a:solidFill>
                <a:latin typeface="Arial" panose="02080604020202020204" pitchFamily="34" charset="0"/>
                <a:ea typeface="微软雅黑" panose="020B0503020204020204" charset="-122"/>
              </a:defRPr>
            </a:lvl4pPr>
            <a:lvl5pPr>
              <a:defRPr baseline="0">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0" name="矩形 9"/>
          <p:cNvSpPr/>
          <p:nvPr>
            <p:custDataLst>
              <p:tags r:id="rId2"/>
            </p:custDataLst>
          </p:nvPr>
        </p:nvSpPr>
        <p:spPr>
          <a:xfrm>
            <a:off x="0" y="-10800"/>
            <a:ext cx="12189600" cy="2660396"/>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pic>
        <p:nvPicPr>
          <p:cNvPr id="8" name="图片 7" descr="图片3"/>
          <p:cNvPicPr>
            <a:picLocks noChangeAspect="true"/>
          </p:cNvPicPr>
          <p:nvPr>
            <p:custDataLst>
              <p:tags r:id="rId3"/>
            </p:custDataLst>
          </p:nvPr>
        </p:nvPicPr>
        <p:blipFill>
          <a:blip r:embed="rId4"/>
          <a:stretch>
            <a:fillRect/>
          </a:stretch>
        </p:blipFill>
        <p:spPr>
          <a:xfrm>
            <a:off x="0" y="6137910"/>
            <a:ext cx="720090" cy="720090"/>
          </a:xfrm>
          <a:prstGeom prst="rect">
            <a:avLst/>
          </a:prstGeom>
        </p:spPr>
      </p:pic>
      <p:pic>
        <p:nvPicPr>
          <p:cNvPr id="6" name="图片 5" descr="图片3"/>
          <p:cNvPicPr>
            <a:picLocks noChangeAspect="true"/>
          </p:cNvPicPr>
          <p:nvPr>
            <p:custDataLst>
              <p:tags r:id="rId5"/>
            </p:custDataLst>
          </p:nvPr>
        </p:nvPicPr>
        <p:blipFill>
          <a:blip r:embed="rId4"/>
          <a:stretch>
            <a:fillRect/>
          </a:stretch>
        </p:blipFill>
        <p:spPr>
          <a:xfrm rot="10800000">
            <a:off x="11471910" y="6137910"/>
            <a:ext cx="720090" cy="720090"/>
          </a:xfrm>
          <a:prstGeom prst="rect">
            <a:avLst/>
          </a:prstGeom>
        </p:spPr>
      </p:pic>
      <p:sp>
        <p:nvSpPr>
          <p:cNvPr id="2" name="标题 1"/>
          <p:cNvSpPr>
            <a:spLocks noGrp="true"/>
          </p:cNvSpPr>
          <p:nvPr>
            <p:ph type="title"/>
            <p:custDataLst>
              <p:tags r:id="rId6"/>
            </p:custDataLst>
          </p:nvPr>
        </p:nvSpPr>
        <p:spPr>
          <a:xfrm>
            <a:off x="612000" y="781200"/>
            <a:ext cx="10976400" cy="626400"/>
          </a:xfrm>
        </p:spPr>
        <p:txBody>
          <a:bodyPr anchor="ctr"/>
          <a:lstStyle>
            <a:lvl1pPr algn="ctr">
              <a:defRPr sz="3600" baseline="0">
                <a:solidFill>
                  <a:schemeClr val="tx1"/>
                </a:solidFill>
                <a:latin typeface="Arial" panose="0208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true"/>
          </p:cNvSpPr>
          <p:nvPr>
            <p:ph type="dt" sz="half" idx="10"/>
            <p:custDataLst>
              <p:tags r:id="rId7"/>
            </p:custDataLst>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8"/>
            </p:custDataLst>
          </p:nvPr>
        </p:nvSpPr>
        <p:spPr/>
        <p:txBody>
          <a:bodyPr/>
          <a:lstStyle>
            <a:lvl1pPr>
              <a:defRPr>
                <a:latin typeface="Arial" panose="02080604020202020204" pitchFamily="34" charset="0"/>
                <a:ea typeface="微软雅黑" panose="020B0503020204020204" charset="-122"/>
              </a:defRPr>
            </a:lvl1pPr>
          </a:lstStyle>
          <a:p>
            <a:endParaRPr lang="zh-CN" altLang="en-US" dirty="0"/>
          </a:p>
        </p:txBody>
      </p:sp>
      <p:sp>
        <p:nvSpPr>
          <p:cNvPr id="5" name="灯片编号占位符 4"/>
          <p:cNvSpPr>
            <a:spLocks noGrp="true"/>
          </p:cNvSpPr>
          <p:nvPr>
            <p:ph type="sldNum" sz="quarter" idx="12"/>
            <p:custDataLst>
              <p:tags r:id="rId9"/>
            </p:custDataLst>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true"/>
          </p:cNvSpPr>
          <p:nvPr>
            <p:ph type="body" sz="quarter" idx="13"/>
            <p:custDataLst>
              <p:tags r:id="rId10"/>
            </p:custDataLst>
          </p:nvPr>
        </p:nvSpPr>
        <p:spPr>
          <a:xfrm>
            <a:off x="612000" y="1659600"/>
            <a:ext cx="10975975" cy="828000"/>
          </a:xfrm>
        </p:spPr>
        <p:txBody>
          <a:bodyPr/>
          <a:lstStyle>
            <a:lvl1pPr algn="ctr">
              <a:defRPr baseline="0">
                <a:solidFill>
                  <a:schemeClr val="tx1"/>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true"/>
          </p:cNvSpPr>
          <p:nvPr>
            <p:ph sz="quarter" idx="14"/>
            <p:custDataLst>
              <p:tags r:id="rId11"/>
            </p:custDataLst>
          </p:nvPr>
        </p:nvSpPr>
        <p:spPr>
          <a:xfrm>
            <a:off x="612775" y="2808000"/>
            <a:ext cx="10965600" cy="3430800"/>
          </a:xfrm>
        </p:spPr>
        <p:txBody>
          <a:bodyPr/>
          <a:lstStyle>
            <a:lvl1pPr>
              <a:defRPr baseline="0">
                <a:solidFill>
                  <a:schemeClr val="tx1"/>
                </a:solidFill>
                <a:latin typeface="Arial" panose="02080604020202020204" pitchFamily="34" charset="0"/>
                <a:ea typeface="微软雅黑" panose="020B0503020204020204" charset="-122"/>
              </a:defRPr>
            </a:lvl1pPr>
            <a:lvl2pPr>
              <a:defRPr baseline="0">
                <a:solidFill>
                  <a:schemeClr val="tx1"/>
                </a:solidFill>
                <a:latin typeface="Arial" panose="02080604020202020204" pitchFamily="34" charset="0"/>
                <a:ea typeface="微软雅黑" panose="020B0503020204020204" charset="-122"/>
              </a:defRPr>
            </a:lvl2pPr>
            <a:lvl3pPr>
              <a:defRPr baseline="0">
                <a:solidFill>
                  <a:schemeClr val="tx1"/>
                </a:solidFill>
                <a:latin typeface="Arial" panose="02080604020202020204" pitchFamily="34" charset="0"/>
                <a:ea typeface="微软雅黑" panose="020B0503020204020204" charset="-122"/>
              </a:defRPr>
            </a:lvl3pPr>
            <a:lvl4pPr>
              <a:defRPr baseline="0">
                <a:solidFill>
                  <a:schemeClr val="tx1"/>
                </a:solidFill>
                <a:latin typeface="Arial" panose="02080604020202020204" pitchFamily="34" charset="0"/>
                <a:ea typeface="微软雅黑" panose="020B0503020204020204" charset="-122"/>
              </a:defRPr>
            </a:lvl4pPr>
            <a:lvl5pPr>
              <a:defRPr baseline="0">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10" name="矩形 9"/>
          <p:cNvSpPr/>
          <p:nvPr>
            <p:custDataLst>
              <p:tags r:id="rId2"/>
            </p:custDataLst>
          </p:nvPr>
        </p:nvSpPr>
        <p:spPr>
          <a:xfrm>
            <a:off x="0" y="5029200"/>
            <a:ext cx="12189600" cy="1828800"/>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pic>
        <p:nvPicPr>
          <p:cNvPr id="8" name="图片 7" descr="图片3"/>
          <p:cNvPicPr>
            <a:picLocks noChangeAspect="true"/>
          </p:cNvPicPr>
          <p:nvPr>
            <p:custDataLst>
              <p:tags r:id="rId3"/>
            </p:custDataLst>
          </p:nvPr>
        </p:nvPicPr>
        <p:blipFill>
          <a:blip r:embed="rId4"/>
          <a:stretch>
            <a:fillRect/>
          </a:stretch>
        </p:blipFill>
        <p:spPr>
          <a:xfrm>
            <a:off x="0" y="0"/>
            <a:ext cx="720090" cy="720090"/>
          </a:xfrm>
          <a:prstGeom prst="rect">
            <a:avLst/>
          </a:prstGeom>
        </p:spPr>
      </p:pic>
      <p:pic>
        <p:nvPicPr>
          <p:cNvPr id="6" name="图片 5" descr="图片3"/>
          <p:cNvPicPr>
            <a:picLocks noChangeAspect="true"/>
          </p:cNvPicPr>
          <p:nvPr>
            <p:custDataLst>
              <p:tags r:id="rId5"/>
            </p:custDataLst>
          </p:nvPr>
        </p:nvPicPr>
        <p:blipFill>
          <a:blip r:embed="rId4"/>
          <a:stretch>
            <a:fillRect/>
          </a:stretch>
        </p:blipFill>
        <p:spPr>
          <a:xfrm rot="10800000">
            <a:off x="11471910" y="-5379"/>
            <a:ext cx="720090" cy="720090"/>
          </a:xfrm>
          <a:prstGeom prst="rect">
            <a:avLst/>
          </a:prstGeom>
        </p:spPr>
      </p:pic>
      <p:sp>
        <p:nvSpPr>
          <p:cNvPr id="2" name="标题 1"/>
          <p:cNvSpPr>
            <a:spLocks noGrp="true"/>
          </p:cNvSpPr>
          <p:nvPr>
            <p:ph type="title"/>
            <p:custDataLst>
              <p:tags r:id="rId6"/>
            </p:custDataLst>
          </p:nvPr>
        </p:nvSpPr>
        <p:spPr>
          <a:xfrm>
            <a:off x="604800" y="669600"/>
            <a:ext cx="10976400" cy="565200"/>
          </a:xfrm>
        </p:spPr>
        <p:txBody>
          <a:bodyPr anchor="ctr" anchorCtr="false"/>
          <a:lstStyle>
            <a:lvl1pPr algn="ctr">
              <a:defRPr sz="3200" baseline="0">
                <a:solidFill>
                  <a:schemeClr val="tx1"/>
                </a:solidFill>
                <a:latin typeface="Arial" panose="0208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true"/>
          </p:cNvSpPr>
          <p:nvPr>
            <p:ph type="dt" sz="half" idx="10"/>
            <p:custDataLst>
              <p:tags r:id="rId7"/>
            </p:custDataLst>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8"/>
            </p:custDataLst>
          </p:nvPr>
        </p:nvSpPr>
        <p:spPr/>
        <p:txBody>
          <a:bodyPr/>
          <a:lstStyle>
            <a:lvl1pPr>
              <a:defRPr>
                <a:latin typeface="Arial" panose="02080604020202020204" pitchFamily="34" charset="0"/>
                <a:ea typeface="微软雅黑" panose="020B0503020204020204" charset="-122"/>
              </a:defRPr>
            </a:lvl1pPr>
          </a:lstStyle>
          <a:p>
            <a:endParaRPr lang="zh-CN" altLang="en-US" dirty="0"/>
          </a:p>
        </p:txBody>
      </p:sp>
      <p:sp>
        <p:nvSpPr>
          <p:cNvPr id="5" name="灯片编号占位符 4"/>
          <p:cNvSpPr>
            <a:spLocks noGrp="true"/>
          </p:cNvSpPr>
          <p:nvPr>
            <p:ph type="sldNum" sz="quarter" idx="12"/>
            <p:custDataLst>
              <p:tags r:id="rId9"/>
            </p:custDataLst>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true"/>
          </p:cNvSpPr>
          <p:nvPr>
            <p:ph sz="quarter" idx="13"/>
            <p:custDataLst>
              <p:tags r:id="rId10"/>
            </p:custDataLst>
          </p:nvPr>
        </p:nvSpPr>
        <p:spPr>
          <a:xfrm>
            <a:off x="604837" y="1681200"/>
            <a:ext cx="10990800" cy="3211200"/>
          </a:xfrm>
        </p:spPr>
        <p:txBody>
          <a:bodyPr/>
          <a:lstStyle>
            <a:lvl1pPr>
              <a:defRPr baseline="0">
                <a:solidFill>
                  <a:schemeClr val="tx1"/>
                </a:solidFill>
                <a:latin typeface="Arial" panose="02080604020202020204" pitchFamily="34" charset="0"/>
                <a:ea typeface="微软雅黑" panose="020B0503020204020204" charset="-122"/>
              </a:defRPr>
            </a:lvl1pPr>
            <a:lvl2pPr>
              <a:defRPr baseline="0">
                <a:solidFill>
                  <a:schemeClr val="tx1"/>
                </a:solidFill>
                <a:latin typeface="Arial" panose="02080604020202020204" pitchFamily="34" charset="0"/>
                <a:ea typeface="微软雅黑" panose="020B0503020204020204" charset="-122"/>
              </a:defRPr>
            </a:lvl2pPr>
            <a:lvl3pPr>
              <a:defRPr baseline="0">
                <a:solidFill>
                  <a:schemeClr val="tx1"/>
                </a:solidFill>
                <a:latin typeface="Arial" panose="02080604020202020204" pitchFamily="34" charset="0"/>
                <a:ea typeface="微软雅黑" panose="020B0503020204020204" charset="-122"/>
              </a:defRPr>
            </a:lvl3pPr>
            <a:lvl4pPr>
              <a:defRPr baseline="0">
                <a:solidFill>
                  <a:schemeClr val="tx1"/>
                </a:solidFill>
                <a:latin typeface="Arial" panose="02080604020202020204" pitchFamily="34" charset="0"/>
                <a:ea typeface="微软雅黑" panose="020B0503020204020204" charset="-122"/>
              </a:defRPr>
            </a:lvl4pPr>
            <a:lvl5pPr>
              <a:defRPr baseline="0">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true"/>
          </p:cNvSpPr>
          <p:nvPr>
            <p:ph type="body" sz="quarter" idx="14"/>
            <p:custDataLst>
              <p:tags r:id="rId11"/>
            </p:custDataLst>
          </p:nvPr>
        </p:nvSpPr>
        <p:spPr>
          <a:xfrm>
            <a:off x="594000" y="5180400"/>
            <a:ext cx="11001600" cy="1011600"/>
          </a:xfrm>
        </p:spPr>
        <p:txBody>
          <a:bodyPr/>
          <a:lstStyle>
            <a:lvl1pPr>
              <a:defRPr baseline="0">
                <a:solidFill>
                  <a:schemeClr val="tx1"/>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0" name="矩形 9"/>
          <p:cNvSpPr/>
          <p:nvPr>
            <p:custDataLst>
              <p:tags r:id="rId2"/>
            </p:custDataLst>
          </p:nvPr>
        </p:nvSpPr>
        <p:spPr>
          <a:xfrm>
            <a:off x="0" y="-10800"/>
            <a:ext cx="12189600" cy="914400"/>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pic>
        <p:nvPicPr>
          <p:cNvPr id="8" name="图片 7" descr="图片3"/>
          <p:cNvPicPr>
            <a:picLocks noChangeAspect="true"/>
          </p:cNvPicPr>
          <p:nvPr>
            <p:custDataLst>
              <p:tags r:id="rId3"/>
            </p:custDataLst>
          </p:nvPr>
        </p:nvPicPr>
        <p:blipFill>
          <a:blip r:embed="rId4"/>
          <a:stretch>
            <a:fillRect/>
          </a:stretch>
        </p:blipFill>
        <p:spPr>
          <a:xfrm>
            <a:off x="11469510" y="-10800"/>
            <a:ext cx="720090" cy="720090"/>
          </a:xfrm>
          <a:prstGeom prst="rect">
            <a:avLst/>
          </a:prstGeom>
        </p:spPr>
      </p:pic>
      <p:pic>
        <p:nvPicPr>
          <p:cNvPr id="6" name="图片 5" descr="图片3"/>
          <p:cNvPicPr>
            <a:picLocks noChangeAspect="true"/>
          </p:cNvPicPr>
          <p:nvPr>
            <p:custDataLst>
              <p:tags r:id="rId5"/>
            </p:custDataLst>
          </p:nvPr>
        </p:nvPicPr>
        <p:blipFill>
          <a:blip r:embed="rId4"/>
          <a:stretch>
            <a:fillRect/>
          </a:stretch>
        </p:blipFill>
        <p:spPr>
          <a:xfrm rot="10800000">
            <a:off x="0" y="6137910"/>
            <a:ext cx="720090" cy="720090"/>
          </a:xfrm>
          <a:prstGeom prst="rect">
            <a:avLst/>
          </a:prstGeom>
        </p:spPr>
      </p:pic>
      <p:sp>
        <p:nvSpPr>
          <p:cNvPr id="2" name="标题 1"/>
          <p:cNvSpPr>
            <a:spLocks noGrp="true"/>
          </p:cNvSpPr>
          <p:nvPr>
            <p:ph type="title"/>
            <p:custDataLst>
              <p:tags r:id="rId6"/>
            </p:custDataLst>
          </p:nvPr>
        </p:nvSpPr>
        <p:spPr>
          <a:xfrm>
            <a:off x="579600" y="237600"/>
            <a:ext cx="11037600" cy="441964"/>
          </a:xfrm>
        </p:spPr>
        <p:txBody>
          <a:bodyPr/>
          <a:lstStyle>
            <a:lvl1pPr>
              <a:defRPr baseline="0">
                <a:solidFill>
                  <a:schemeClr val="tx1"/>
                </a:solidFill>
                <a:latin typeface="Arial" panose="0208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true"/>
          </p:cNvSpPr>
          <p:nvPr>
            <p:ph type="dt" sz="half" idx="10"/>
            <p:custDataLst>
              <p:tags r:id="rId7"/>
            </p:custDataLst>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8"/>
            </p:custDataLst>
          </p:nvPr>
        </p:nvSpPr>
        <p:spPr/>
        <p:txBody>
          <a:bodyPr/>
          <a:lstStyle>
            <a:lvl1pPr>
              <a:defRPr>
                <a:latin typeface="Arial" panose="02080604020202020204" pitchFamily="34" charset="0"/>
                <a:ea typeface="微软雅黑" panose="020B0503020204020204" charset="-122"/>
              </a:defRPr>
            </a:lvl1pPr>
          </a:lstStyle>
          <a:p>
            <a:endParaRPr lang="zh-CN" altLang="en-US" dirty="0"/>
          </a:p>
        </p:txBody>
      </p:sp>
      <p:sp>
        <p:nvSpPr>
          <p:cNvPr id="5" name="灯片编号占位符 4"/>
          <p:cNvSpPr>
            <a:spLocks noGrp="true"/>
          </p:cNvSpPr>
          <p:nvPr>
            <p:ph type="sldNum" sz="quarter" idx="12"/>
            <p:custDataLst>
              <p:tags r:id="rId9"/>
            </p:custDataLst>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true"/>
          </p:cNvSpPr>
          <p:nvPr>
            <p:ph sz="quarter" idx="13"/>
            <p:custDataLst>
              <p:tags r:id="rId10"/>
            </p:custDataLst>
          </p:nvPr>
        </p:nvSpPr>
        <p:spPr>
          <a:xfrm>
            <a:off x="579600" y="1663200"/>
            <a:ext cx="5342400" cy="2894400"/>
          </a:xfrm>
        </p:spPr>
        <p:txBody>
          <a:bodyPr/>
          <a:lstStyle>
            <a:lvl1pPr>
              <a:defRPr baseline="0">
                <a:solidFill>
                  <a:schemeClr val="tx1"/>
                </a:solidFill>
                <a:latin typeface="Arial" panose="02080604020202020204" pitchFamily="34" charset="0"/>
                <a:ea typeface="微软雅黑" panose="020B0503020204020204" charset="-122"/>
              </a:defRPr>
            </a:lvl1pPr>
            <a:lvl2pPr>
              <a:defRPr baseline="0">
                <a:solidFill>
                  <a:schemeClr val="tx1"/>
                </a:solidFill>
                <a:latin typeface="Arial" panose="02080604020202020204" pitchFamily="34" charset="0"/>
                <a:ea typeface="微软雅黑" panose="020B0503020204020204" charset="-122"/>
              </a:defRPr>
            </a:lvl2pPr>
            <a:lvl3pPr>
              <a:defRPr baseline="0">
                <a:solidFill>
                  <a:schemeClr val="tx1"/>
                </a:solidFill>
                <a:latin typeface="Arial" panose="02080604020202020204" pitchFamily="34" charset="0"/>
                <a:ea typeface="微软雅黑" panose="020B0503020204020204" charset="-122"/>
              </a:defRPr>
            </a:lvl3pPr>
            <a:lvl4pPr>
              <a:defRPr baseline="0">
                <a:solidFill>
                  <a:schemeClr val="tx1"/>
                </a:solidFill>
                <a:latin typeface="Arial" panose="02080604020202020204" pitchFamily="34" charset="0"/>
                <a:ea typeface="微软雅黑" panose="020B0503020204020204" charset="-122"/>
              </a:defRPr>
            </a:lvl4pPr>
            <a:lvl5pPr>
              <a:defRPr baseline="0">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true"/>
          </p:cNvSpPr>
          <p:nvPr>
            <p:ph sz="quarter" idx="14"/>
            <p:custDataLst>
              <p:tags r:id="rId11"/>
            </p:custDataLst>
          </p:nvPr>
        </p:nvSpPr>
        <p:spPr>
          <a:xfrm>
            <a:off x="6242400" y="1663200"/>
            <a:ext cx="5367600" cy="2894400"/>
          </a:xfrm>
        </p:spPr>
        <p:txBody>
          <a:bodyPr/>
          <a:lstStyle>
            <a:lvl1pPr>
              <a:defRPr baseline="0">
                <a:solidFill>
                  <a:schemeClr val="tx1"/>
                </a:solidFill>
                <a:latin typeface="Arial" panose="02080604020202020204" pitchFamily="34" charset="0"/>
                <a:ea typeface="微软雅黑" panose="020B0503020204020204" charset="-122"/>
              </a:defRPr>
            </a:lvl1pPr>
            <a:lvl2pPr>
              <a:defRPr baseline="0">
                <a:solidFill>
                  <a:schemeClr val="tx1"/>
                </a:solidFill>
                <a:latin typeface="Arial" panose="02080604020202020204" pitchFamily="34" charset="0"/>
                <a:ea typeface="微软雅黑" panose="020B0503020204020204" charset="-122"/>
              </a:defRPr>
            </a:lvl2pPr>
            <a:lvl3pPr>
              <a:defRPr baseline="0">
                <a:solidFill>
                  <a:schemeClr val="tx1"/>
                </a:solidFill>
                <a:latin typeface="Arial" panose="02080604020202020204" pitchFamily="34" charset="0"/>
                <a:ea typeface="微软雅黑" panose="020B0503020204020204" charset="-122"/>
              </a:defRPr>
            </a:lvl3pPr>
            <a:lvl4pPr>
              <a:defRPr baseline="0">
                <a:solidFill>
                  <a:schemeClr val="tx1"/>
                </a:solidFill>
                <a:latin typeface="Arial" panose="02080604020202020204" pitchFamily="34" charset="0"/>
                <a:ea typeface="微软雅黑" panose="020B0503020204020204" charset="-122"/>
              </a:defRPr>
            </a:lvl4pPr>
            <a:lvl5pPr>
              <a:defRPr baseline="0">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true"/>
          </p:cNvSpPr>
          <p:nvPr>
            <p:ph type="body" sz="quarter" idx="15"/>
            <p:custDataLst>
              <p:tags r:id="rId12"/>
            </p:custDataLst>
          </p:nvPr>
        </p:nvSpPr>
        <p:spPr>
          <a:xfrm>
            <a:off x="572400" y="4816800"/>
            <a:ext cx="5342400" cy="781200"/>
          </a:xfrm>
        </p:spPr>
        <p:txBody>
          <a:bodyPr/>
          <a:lstStyle>
            <a:lvl1pPr>
              <a:defRPr baseline="0">
                <a:solidFill>
                  <a:schemeClr val="tx1"/>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true"/>
          </p:cNvSpPr>
          <p:nvPr>
            <p:ph type="body" sz="quarter" idx="16"/>
            <p:custDataLst>
              <p:tags r:id="rId13"/>
            </p:custDataLst>
          </p:nvPr>
        </p:nvSpPr>
        <p:spPr>
          <a:xfrm>
            <a:off x="6253200" y="4813200"/>
            <a:ext cx="5367600" cy="781200"/>
          </a:xfrm>
        </p:spPr>
        <p:txBody>
          <a:bodyPr/>
          <a:lstStyle>
            <a:lvl1pPr>
              <a:defRPr baseline="0">
                <a:solidFill>
                  <a:schemeClr val="tx1"/>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9" name="矩形 8"/>
          <p:cNvSpPr/>
          <p:nvPr>
            <p:custDataLst>
              <p:tags r:id="rId2"/>
            </p:custDataLst>
          </p:nvPr>
        </p:nvSpPr>
        <p:spPr>
          <a:xfrm>
            <a:off x="0" y="959400"/>
            <a:ext cx="12189600" cy="4939195"/>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pic>
        <p:nvPicPr>
          <p:cNvPr id="8" name="图片 7" descr="图片3"/>
          <p:cNvPicPr>
            <a:picLocks noChangeAspect="true"/>
          </p:cNvPicPr>
          <p:nvPr>
            <p:custDataLst>
              <p:tags r:id="rId3"/>
            </p:custDataLst>
          </p:nvPr>
        </p:nvPicPr>
        <p:blipFill>
          <a:blip r:embed="rId4"/>
          <a:stretch>
            <a:fillRect/>
          </a:stretch>
        </p:blipFill>
        <p:spPr>
          <a:xfrm>
            <a:off x="10438461" y="5104461"/>
            <a:ext cx="1753527" cy="1753527"/>
          </a:xfrm>
          <a:prstGeom prst="rect">
            <a:avLst/>
          </a:prstGeom>
        </p:spPr>
      </p:pic>
      <p:pic>
        <p:nvPicPr>
          <p:cNvPr id="6" name="图片 5" descr="图片3"/>
          <p:cNvPicPr>
            <a:picLocks noChangeAspect="true"/>
          </p:cNvPicPr>
          <p:nvPr>
            <p:custDataLst>
              <p:tags r:id="rId5"/>
            </p:custDataLst>
          </p:nvPr>
        </p:nvPicPr>
        <p:blipFill>
          <a:blip r:embed="rId4"/>
          <a:stretch>
            <a:fillRect/>
          </a:stretch>
        </p:blipFill>
        <p:spPr>
          <a:xfrm rot="10800000">
            <a:off x="0" y="-10802"/>
            <a:ext cx="1753527" cy="1753527"/>
          </a:xfrm>
          <a:prstGeom prst="rect">
            <a:avLst/>
          </a:prstGeom>
        </p:spPr>
      </p:pic>
      <p:sp>
        <p:nvSpPr>
          <p:cNvPr id="2" name="标题 1"/>
          <p:cNvSpPr>
            <a:spLocks noGrp="true"/>
          </p:cNvSpPr>
          <p:nvPr>
            <p:ph type="title" hasCustomPrompt="true"/>
            <p:custDataLst>
              <p:tags r:id="rId6"/>
            </p:custDataLst>
          </p:nvPr>
        </p:nvSpPr>
        <p:spPr>
          <a:xfrm>
            <a:off x="1522800" y="1339200"/>
            <a:ext cx="9144000" cy="2386800"/>
          </a:xfrm>
        </p:spPr>
        <p:txBody>
          <a:bodyPr anchor="b"/>
          <a:lstStyle>
            <a:lvl1pPr algn="ctr">
              <a:defRPr sz="6000" baseline="0">
                <a:solidFill>
                  <a:schemeClr val="tx1"/>
                </a:solidFill>
                <a:latin typeface="Arial" panose="0208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true"/>
          </p:cNvSpPr>
          <p:nvPr>
            <p:ph type="dt" sz="half" idx="10"/>
            <p:custDataLst>
              <p:tags r:id="rId7"/>
            </p:custDataLst>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custDataLst>
              <p:tags r:id="rId8"/>
            </p:custDataLst>
          </p:nvPr>
        </p:nvSpPr>
        <p:spPr/>
        <p:txBody>
          <a:bodyPr/>
          <a:lstStyle>
            <a:lvl1pPr>
              <a:defRPr>
                <a:latin typeface="Arial" panose="02080604020202020204" pitchFamily="34" charset="0"/>
                <a:ea typeface="微软雅黑" panose="020B0503020204020204" charset="-122"/>
              </a:defRPr>
            </a:lvl1pPr>
          </a:lstStyle>
          <a:p>
            <a:endParaRPr lang="zh-CN" altLang="en-US" dirty="0"/>
          </a:p>
        </p:txBody>
      </p:sp>
      <p:sp>
        <p:nvSpPr>
          <p:cNvPr id="5" name="灯片编号占位符 4"/>
          <p:cNvSpPr>
            <a:spLocks noGrp="true"/>
          </p:cNvSpPr>
          <p:nvPr>
            <p:ph type="sldNum" sz="quarter" idx="12"/>
            <p:custDataLst>
              <p:tags r:id="rId9"/>
            </p:custDataLst>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true"/>
          </p:cNvSpPr>
          <p:nvPr>
            <p:ph type="body" sz="quarter" idx="13"/>
            <p:custDataLst>
              <p:tags r:id="rId10"/>
            </p:custDataLst>
          </p:nvPr>
        </p:nvSpPr>
        <p:spPr>
          <a:xfrm>
            <a:off x="1522413" y="3862800"/>
            <a:ext cx="9144000" cy="1656000"/>
          </a:xfrm>
        </p:spPr>
        <p:txBody>
          <a:bodyPr/>
          <a:lstStyle>
            <a:lvl1pPr algn="ctr">
              <a:defRPr baseline="0">
                <a:solidFill>
                  <a:schemeClr val="tx1"/>
                </a:solidFill>
                <a:latin typeface="Arial" panose="0208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8" name="图片 7" descr="图片3"/>
          <p:cNvPicPr>
            <a:picLocks noChangeAspect="true"/>
          </p:cNvPicPr>
          <p:nvPr>
            <p:custDataLst>
              <p:tags r:id="rId2"/>
            </p:custDataLst>
          </p:nvPr>
        </p:nvPicPr>
        <p:blipFill>
          <a:blip r:embed="rId3"/>
          <a:stretch>
            <a:fillRect/>
          </a:stretch>
        </p:blipFill>
        <p:spPr>
          <a:xfrm>
            <a:off x="0" y="6137910"/>
            <a:ext cx="720090" cy="720090"/>
          </a:xfrm>
          <a:prstGeom prst="rect">
            <a:avLst/>
          </a:prstGeom>
        </p:spPr>
      </p:pic>
      <p:pic>
        <p:nvPicPr>
          <p:cNvPr id="7" name="图片 6" descr="图片3"/>
          <p:cNvPicPr>
            <a:picLocks noChangeAspect="true"/>
          </p:cNvPicPr>
          <p:nvPr>
            <p:custDataLst>
              <p:tags r:id="rId4"/>
            </p:custDataLst>
          </p:nvPr>
        </p:nvPicPr>
        <p:blipFill>
          <a:blip r:embed="rId3"/>
          <a:stretch>
            <a:fillRect/>
          </a:stretch>
        </p:blipFill>
        <p:spPr>
          <a:xfrm rot="10800000">
            <a:off x="11471910" y="0"/>
            <a:ext cx="720090" cy="720090"/>
          </a:xfrm>
          <a:prstGeom prst="rect">
            <a:avLst/>
          </a:prstGeom>
        </p:spPr>
      </p:pic>
      <p:sp>
        <p:nvSpPr>
          <p:cNvPr id="2" name="标题 1"/>
          <p:cNvSpPr>
            <a:spLocks noGrp="true"/>
          </p:cNvSpPr>
          <p:nvPr>
            <p:ph type="title"/>
          </p:nvPr>
        </p:nvSpPr>
        <p:spPr>
          <a:xfrm>
            <a:off x="669882" y="443234"/>
            <a:ext cx="10852237" cy="441964"/>
          </a:xfrm>
        </p:spPr>
        <p:txBody>
          <a:bodyPr vert="horz" lIns="90170" tIns="46990" rIns="90170" bIns="46990" rtlCol="0" anchor="ctr" anchorCtr="false">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8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true"/>
          </p:cNvSpPr>
          <p:nvPr>
            <p:ph idx="1"/>
          </p:nvPr>
        </p:nvSpPr>
        <p:spPr>
          <a:xfrm>
            <a:off x="669882" y="952508"/>
            <a:ext cx="10852237"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a:p>
        </p:txBody>
      </p:sp>
      <p:sp>
        <p:nvSpPr>
          <p:cNvPr id="6" name="灯片编号占位符 5"/>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3" name="图片 2" descr="3"/>
          <p:cNvPicPr>
            <a:picLocks noChangeAspect="true"/>
          </p:cNvPicPr>
          <p:nvPr>
            <p:custDataLst>
              <p:tags r:id="rId2"/>
            </p:custDataLst>
          </p:nvPr>
        </p:nvPicPr>
        <p:blipFill>
          <a:blip r:embed="rId3"/>
          <a:stretch>
            <a:fillRect/>
          </a:stretch>
        </p:blipFill>
        <p:spPr>
          <a:xfrm>
            <a:off x="215153" y="2002167"/>
            <a:ext cx="3235350" cy="2853654"/>
          </a:xfrm>
          <a:prstGeom prst="rect">
            <a:avLst/>
          </a:prstGeom>
        </p:spPr>
      </p:pic>
      <p:pic>
        <p:nvPicPr>
          <p:cNvPr id="2" name="图片 1" descr="图片3"/>
          <p:cNvPicPr>
            <a:picLocks noChangeAspect="true"/>
          </p:cNvPicPr>
          <p:nvPr>
            <p:custDataLst>
              <p:tags r:id="rId4"/>
            </p:custDataLst>
          </p:nvPr>
        </p:nvPicPr>
        <p:blipFill>
          <a:blip r:embed="rId5"/>
          <a:stretch>
            <a:fillRect/>
          </a:stretch>
        </p:blipFill>
        <p:spPr>
          <a:xfrm>
            <a:off x="11471910" y="6137910"/>
            <a:ext cx="720090" cy="720090"/>
          </a:xfrm>
          <a:prstGeom prst="rect">
            <a:avLst/>
          </a:prstGeom>
        </p:spPr>
      </p:pic>
      <p:pic>
        <p:nvPicPr>
          <p:cNvPr id="7" name="图片 6" descr="图片3"/>
          <p:cNvPicPr>
            <a:picLocks noChangeAspect="true"/>
          </p:cNvPicPr>
          <p:nvPr>
            <p:custDataLst>
              <p:tags r:id="rId6"/>
            </p:custDataLst>
          </p:nvPr>
        </p:nvPicPr>
        <p:blipFill>
          <a:blip r:embed="rId5"/>
          <a:stretch>
            <a:fillRect/>
          </a:stretch>
        </p:blipFill>
        <p:spPr>
          <a:xfrm rot="10800000">
            <a:off x="11471910" y="0"/>
            <a:ext cx="720090" cy="720090"/>
          </a:xfrm>
          <a:prstGeom prst="rect">
            <a:avLst/>
          </a:prstGeom>
        </p:spPr>
      </p:pic>
      <p:sp>
        <p:nvSpPr>
          <p:cNvPr id="4" name="日期占位符 3"/>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a:p>
        </p:txBody>
      </p:sp>
      <p:sp>
        <p:nvSpPr>
          <p:cNvPr id="6" name="灯片编号占位符 5"/>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8" name="标题 5"/>
          <p:cNvSpPr>
            <a:spLocks noGrp="true"/>
          </p:cNvSpPr>
          <p:nvPr>
            <p:ph type="ctrTitle" idx="2" hasCustomPrompt="true"/>
            <p:custDataLst>
              <p:tags r:id="rId7"/>
            </p:custDataLst>
          </p:nvPr>
        </p:nvSpPr>
        <p:spPr>
          <a:xfrm>
            <a:off x="4521871" y="3613741"/>
            <a:ext cx="6857365" cy="582930"/>
          </a:xfrm>
        </p:spPr>
        <p:txBody>
          <a:bodyPr vert="horz" wrap="square" lIns="0" tIns="0" rIns="0" bIns="0" rtlCol="0" anchor="b" anchorCtr="false">
            <a:normAutofit/>
          </a:bodyPr>
          <a:lstStyle>
            <a:lvl1pPr marL="0" marR="0" algn="l" defTabSz="914400" rtl="0" eaLnBrk="1" fontAlgn="auto" latinLnBrk="0" hangingPunct="1">
              <a:lnSpc>
                <a:spcPct val="120000"/>
              </a:lnSpc>
              <a:spcBef>
                <a:spcPct val="0"/>
              </a:spcBef>
              <a:buClrTx/>
              <a:buSzTx/>
              <a:buFontTx/>
              <a:buNone/>
              <a:defRPr kumimoji="0" lang="zh-CN" altLang="en-US" sz="3160" b="1" i="0" u="none" strike="noStrike" kern="1200" cap="none" spc="300" normalizeH="0" baseline="0" noProof="1">
                <a:solidFill>
                  <a:schemeClr val="dk1">
                    <a:lumMod val="85000"/>
                    <a:lumOff val="15000"/>
                  </a:schemeClr>
                </a:solidFill>
                <a:uFillTx/>
                <a:latin typeface="Arial" panose="02080604020202020204" pitchFamily="34" charset="0"/>
                <a:ea typeface="汉仪旗黑-85S" panose="00020600040101010101" pitchFamily="18" charset="-122"/>
                <a:cs typeface="+mj-cs"/>
              </a:defRPr>
            </a:lvl1pPr>
          </a:lstStyle>
          <a:p>
            <a:pPr lvl="0"/>
            <a:r>
              <a:rPr>
                <a:sym typeface="+mn-ea"/>
              </a:rPr>
              <a:t>编辑标题</a:t>
            </a:r>
            <a:endParaRPr>
              <a:sym typeface="+mn-ea"/>
            </a:endParaRPr>
          </a:p>
        </p:txBody>
      </p:sp>
      <p:sp>
        <p:nvSpPr>
          <p:cNvPr id="9" name="副标题 7"/>
          <p:cNvSpPr>
            <a:spLocks noGrp="true"/>
          </p:cNvSpPr>
          <p:nvPr>
            <p:ph type="subTitle" idx="3" hasCustomPrompt="true"/>
            <p:custDataLst>
              <p:tags r:id="rId8"/>
            </p:custDataLst>
          </p:nvPr>
        </p:nvSpPr>
        <p:spPr>
          <a:xfrm>
            <a:off x="4521871" y="4261441"/>
            <a:ext cx="6857365" cy="1669926"/>
          </a:xfrm>
        </p:spPr>
        <p:txBody>
          <a:bodyPr vert="horz" wrap="square" lIns="0" tIns="0" rIns="0" bIns="0" rtlCol="0">
            <a:normAutofit/>
          </a:bodyPr>
          <a:lstStyle>
            <a:lvl1pPr marL="0" marR="0" indent="0" algn="l" defTabSz="914400" rtl="0" eaLnBrk="1" fontAlgn="auto" latinLnBrk="0" hangingPunct="1">
              <a:lnSpc>
                <a:spcPct val="130000"/>
              </a:lnSpc>
              <a:spcBef>
                <a:spcPts val="0"/>
              </a:spcBef>
              <a:spcAft>
                <a:spcPts val="0"/>
              </a:spcAft>
              <a:buClrTx/>
              <a:buSzTx/>
              <a:buFont typeface="Arial" panose="02080604020202020204" pitchFamily="34" charset="0"/>
              <a:buNone/>
              <a:defRPr kumimoji="0" lang="zh-CN" altLang="en-US" sz="1600" b="0" i="0" u="none" strike="noStrike" kern="1200" cap="none" spc="200" normalizeH="0" baseline="0" noProof="1" dirty="0">
                <a:solidFill>
                  <a:schemeClr val="dk1">
                    <a:lumMod val="65000"/>
                    <a:lumOff val="35000"/>
                  </a:schemeClr>
                </a:solidFill>
                <a:uFillTx/>
                <a:latin typeface="Arial" panose="02080604020202020204" pitchFamily="34" charset="0"/>
                <a:ea typeface="微软雅黑" panose="020B0503020204020204" charset="-122"/>
                <a:cs typeface="+mn-cs"/>
                <a:sym typeface="+mn-ea"/>
              </a:defRPr>
            </a:lvl1pPr>
            <a:lvl2pPr marL="457200" indent="0" algn="l" defTabSz="914400" rtl="0" eaLnBrk="1" fontAlgn="auto" latinLnBrk="0" hangingPunct="1">
              <a:lnSpc>
                <a:spcPct val="130000"/>
              </a:lnSpc>
              <a:spcBef>
                <a:spcPts val="0"/>
              </a:spcBef>
              <a:spcAft>
                <a:spcPts val="750"/>
              </a:spcAft>
              <a:buFont typeface="Arial" panose="02080604020202020204" pitchFamily="34" charset="0"/>
              <a:buNone/>
              <a:tabLst>
                <a:tab pos="1609725" algn="l"/>
              </a:tabLst>
              <a:defRPr sz="2000" u="none" strike="noStrike" kern="1200" cap="none" spc="0" normalizeH="0" baseline="0">
                <a:solidFill>
                  <a:schemeClr val="tx1">
                    <a:tint val="75000"/>
                  </a:schemeClr>
                </a:solidFill>
                <a:uFillTx/>
                <a:latin typeface="Arial" panose="02080604020202020204" pitchFamily="34" charset="0"/>
                <a:ea typeface="微软雅黑" panose="020B0503020204020204" charset="-122"/>
                <a:cs typeface="+mn-cs"/>
              </a:defRPr>
            </a:lvl2pPr>
            <a:lvl3pPr marL="914400" indent="0" algn="l" defTabSz="914400" rtl="0" eaLnBrk="1" fontAlgn="auto" latinLnBrk="0" hangingPunct="1">
              <a:lnSpc>
                <a:spcPct val="130000"/>
              </a:lnSpc>
              <a:spcBef>
                <a:spcPts val="0"/>
              </a:spcBef>
              <a:spcAft>
                <a:spcPts val="750"/>
              </a:spcAft>
              <a:buFont typeface="Arial" panose="02080604020202020204" pitchFamily="34" charset="0"/>
              <a:buNone/>
              <a:defRPr sz="1800" u="none" strike="noStrike" kern="1200" cap="none" spc="0" normalizeH="0" baseline="0">
                <a:solidFill>
                  <a:schemeClr val="tx1">
                    <a:tint val="75000"/>
                  </a:schemeClr>
                </a:solidFill>
                <a:uFillTx/>
                <a:latin typeface="Arial" panose="02080604020202020204" pitchFamily="34" charset="0"/>
                <a:ea typeface="微软雅黑" panose="020B0503020204020204" charset="-122"/>
                <a:cs typeface="+mn-cs"/>
              </a:defRPr>
            </a:lvl3pPr>
            <a:lvl4pPr marL="1371600" indent="0" algn="l" defTabSz="914400" rtl="0" eaLnBrk="1" fontAlgn="auto" latinLnBrk="0" hangingPunct="1">
              <a:lnSpc>
                <a:spcPct val="130000"/>
              </a:lnSpc>
              <a:spcBef>
                <a:spcPts val="0"/>
              </a:spcBef>
              <a:spcAft>
                <a:spcPts val="750"/>
              </a:spcAft>
              <a:buFont typeface="Arial" panose="02080604020202020204" pitchFamily="34" charset="0"/>
              <a:buNone/>
              <a:defRPr sz="1600" u="none" strike="noStrike" kern="1200" cap="none" spc="0" normalizeH="0" baseline="0">
                <a:solidFill>
                  <a:schemeClr val="tx1">
                    <a:tint val="75000"/>
                  </a:schemeClr>
                </a:solidFill>
                <a:uFillTx/>
                <a:latin typeface="Arial" panose="02080604020202020204" pitchFamily="34" charset="0"/>
                <a:ea typeface="微软雅黑" panose="020B0503020204020204" charset="-122"/>
                <a:cs typeface="+mn-cs"/>
              </a:defRPr>
            </a:lvl4pPr>
            <a:lvl5pPr marL="1828800" indent="0" algn="l" defTabSz="914400" rtl="0" eaLnBrk="1" fontAlgn="auto" latinLnBrk="0" hangingPunct="1">
              <a:lnSpc>
                <a:spcPct val="130000"/>
              </a:lnSpc>
              <a:spcBef>
                <a:spcPts val="0"/>
              </a:spcBef>
              <a:spcAft>
                <a:spcPts val="750"/>
              </a:spcAft>
              <a:buFont typeface="Arial" panose="02080604020202020204" pitchFamily="34" charset="0"/>
              <a:buNone/>
              <a:defRPr sz="1600" u="none" strike="noStrike" kern="1200" cap="none" spc="0" normalizeH="0" baseline="0">
                <a:solidFill>
                  <a:schemeClr val="tx1">
                    <a:tint val="75000"/>
                  </a:schemeClr>
                </a:solidFill>
                <a:uFillTx/>
                <a:latin typeface="Arial" panose="02080604020202020204" pitchFamily="34" charset="0"/>
                <a:ea typeface="微软雅黑" panose="020B0503020204020204" charset="-122"/>
                <a:cs typeface="+mn-cs"/>
              </a:defRPr>
            </a:lvl5pPr>
            <a:lvl6pPr marL="2286000" indent="0" algn="l" defTabSz="914400" rtl="0" eaLnBrk="1" latinLnBrk="0" hangingPunct="1">
              <a:lnSpc>
                <a:spcPct val="90000"/>
              </a:lnSpc>
              <a:spcBef>
                <a:spcPts val="500"/>
              </a:spcBef>
              <a:buFont typeface="Arial" panose="0208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8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8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80604020202020204" pitchFamily="34" charset="0"/>
              <a:buNone/>
              <a:defRPr sz="1600" kern="1200">
                <a:solidFill>
                  <a:schemeClr val="tx1">
                    <a:tint val="75000"/>
                  </a:schemeClr>
                </a:solidFill>
                <a:latin typeface="+mn-lt"/>
                <a:ea typeface="+mn-ea"/>
                <a:cs typeface="+mn-cs"/>
              </a:defRPr>
            </a:lvl9pPr>
          </a:lstStyle>
          <a:p>
            <a:pPr lvl="0"/>
            <a:r>
              <a:rPr>
                <a:sym typeface="+mn-ea"/>
              </a:rPr>
              <a:t>单击此处编辑副标题</a:t>
            </a:r>
            <a:endParaRPr>
              <a:sym typeface="+mn-e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9" name="图片 8" descr="图片3"/>
          <p:cNvPicPr>
            <a:picLocks noChangeAspect="true"/>
          </p:cNvPicPr>
          <p:nvPr>
            <p:custDataLst>
              <p:tags r:id="rId2"/>
            </p:custDataLst>
          </p:nvPr>
        </p:nvPicPr>
        <p:blipFill>
          <a:blip r:embed="rId3"/>
          <a:stretch>
            <a:fillRect/>
          </a:stretch>
        </p:blipFill>
        <p:spPr>
          <a:xfrm>
            <a:off x="0" y="6137910"/>
            <a:ext cx="720090" cy="720090"/>
          </a:xfrm>
          <a:prstGeom prst="rect">
            <a:avLst/>
          </a:prstGeom>
        </p:spPr>
      </p:pic>
      <p:pic>
        <p:nvPicPr>
          <p:cNvPr id="8" name="图片 7" descr="图片3"/>
          <p:cNvPicPr>
            <a:picLocks noChangeAspect="true"/>
          </p:cNvPicPr>
          <p:nvPr>
            <p:custDataLst>
              <p:tags r:id="rId4"/>
            </p:custDataLst>
          </p:nvPr>
        </p:nvPicPr>
        <p:blipFill>
          <a:blip r:embed="rId3"/>
          <a:stretch>
            <a:fillRect/>
          </a:stretch>
        </p:blipFill>
        <p:spPr>
          <a:xfrm rot="10800000">
            <a:off x="11471910" y="0"/>
            <a:ext cx="720090" cy="720090"/>
          </a:xfrm>
          <a:prstGeom prst="rect">
            <a:avLst/>
          </a:prstGeom>
        </p:spPr>
      </p:pic>
      <p:sp>
        <p:nvSpPr>
          <p:cNvPr id="2" name="标题 1"/>
          <p:cNvSpPr>
            <a:spLocks noGrp="true"/>
          </p:cNvSpPr>
          <p:nvPr>
            <p:ph type="title"/>
          </p:nvPr>
        </p:nvSpPr>
        <p:spPr>
          <a:xfrm>
            <a:off x="669882" y="443234"/>
            <a:ext cx="10852237" cy="441964"/>
          </a:xfrm>
        </p:spPr>
        <p:txBody>
          <a:bodyPr vert="horz" lIns="90170" tIns="46990" rIns="90170" bIns="46990" rtlCol="0" anchor="ctr" anchorCtr="false">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8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true"/>
          </p:cNvSpPr>
          <p:nvPr>
            <p:ph sz="half" idx="1"/>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true"/>
          </p:cNvSpPr>
          <p:nvPr>
            <p:ph sz="half" idx="2"/>
          </p:nvPr>
        </p:nvSpPr>
        <p:spPr>
          <a:xfrm>
            <a:off x="6238877" y="952508"/>
            <a:ext cx="5283242" cy="5388907"/>
          </a:xfrm>
        </p:spPr>
        <p:txBody>
          <a:bodyPr lIns="90170" tIns="46990" rIns="90170" bIns="46990">
            <a:normAutofit/>
          </a:bodyPr>
          <a:lstStyle>
            <a:lvl1pPr eaLnBrk="1" fontAlgn="auto" latinLnBrk="0" hangingPunct="1">
              <a:defRPr sz="1600">
                <a:solidFill>
                  <a:schemeClr val="tx1"/>
                </a:solidFill>
                <a:latin typeface="Arial" panose="02080604020202020204" pitchFamily="34" charset="0"/>
                <a:ea typeface="微软雅黑" panose="020B0503020204020204" charset="-122"/>
              </a:defRPr>
            </a:lvl1pPr>
            <a:lvl2pPr eaLnBrk="1" fontAlgn="auto" latinLnBrk="0" hangingPunct="1">
              <a:defRPr sz="1600">
                <a:solidFill>
                  <a:schemeClr val="tx1"/>
                </a:solidFill>
                <a:latin typeface="Arial" panose="02080604020202020204" pitchFamily="34" charset="0"/>
                <a:ea typeface="微软雅黑" panose="020B0503020204020204" charset="-122"/>
              </a:defRPr>
            </a:lvl2pPr>
            <a:lvl3pPr eaLnBrk="1" fontAlgn="auto" latinLnBrk="0" hangingPunct="1">
              <a:defRPr sz="1600">
                <a:solidFill>
                  <a:schemeClr val="tx1"/>
                </a:solidFill>
                <a:latin typeface="Arial" panose="02080604020202020204" pitchFamily="34" charset="0"/>
                <a:ea typeface="微软雅黑" panose="020B0503020204020204" charset="-122"/>
              </a:defRPr>
            </a:lvl3pPr>
            <a:lvl4pPr eaLnBrk="1" fontAlgn="auto" latinLnBrk="0" hangingPunct="1">
              <a:defRPr sz="1600">
                <a:solidFill>
                  <a:schemeClr val="tx1"/>
                </a:solidFill>
                <a:latin typeface="Arial" panose="02080604020202020204" pitchFamily="34" charset="0"/>
                <a:ea typeface="微软雅黑" panose="020B0503020204020204" charset="-122"/>
              </a:defRPr>
            </a:lvl4pPr>
            <a:lvl5pPr eaLnBrk="1" fontAlgn="auto" latinLnBrk="0" hangingPunct="1">
              <a:defRPr sz="1600">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a:p>
        </p:txBody>
      </p:sp>
      <p:sp>
        <p:nvSpPr>
          <p:cNvPr id="7" name="灯片编号占位符 6"/>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1" name="图片 10" descr="图片3"/>
          <p:cNvPicPr>
            <a:picLocks noChangeAspect="true"/>
          </p:cNvPicPr>
          <p:nvPr>
            <p:custDataLst>
              <p:tags r:id="rId2"/>
            </p:custDataLst>
          </p:nvPr>
        </p:nvPicPr>
        <p:blipFill>
          <a:blip r:embed="rId3"/>
          <a:stretch>
            <a:fillRect/>
          </a:stretch>
        </p:blipFill>
        <p:spPr>
          <a:xfrm>
            <a:off x="0" y="6137910"/>
            <a:ext cx="720090" cy="720090"/>
          </a:xfrm>
          <a:prstGeom prst="rect">
            <a:avLst/>
          </a:prstGeom>
        </p:spPr>
      </p:pic>
      <p:pic>
        <p:nvPicPr>
          <p:cNvPr id="10" name="图片 9" descr="图片3"/>
          <p:cNvPicPr>
            <a:picLocks noChangeAspect="true"/>
          </p:cNvPicPr>
          <p:nvPr>
            <p:custDataLst>
              <p:tags r:id="rId4"/>
            </p:custDataLst>
          </p:nvPr>
        </p:nvPicPr>
        <p:blipFill>
          <a:blip r:embed="rId3"/>
          <a:stretch>
            <a:fillRect/>
          </a:stretch>
        </p:blipFill>
        <p:spPr>
          <a:xfrm rot="10800000">
            <a:off x="11471910" y="0"/>
            <a:ext cx="720090" cy="720090"/>
          </a:xfrm>
          <a:prstGeom prst="rect">
            <a:avLst/>
          </a:prstGeom>
        </p:spPr>
      </p:pic>
      <p:sp>
        <p:nvSpPr>
          <p:cNvPr id="2" name="标题 1"/>
          <p:cNvSpPr>
            <a:spLocks noGrp="true"/>
          </p:cNvSpPr>
          <p:nvPr>
            <p:ph type="title"/>
          </p:nvPr>
        </p:nvSpPr>
        <p:spPr>
          <a:xfrm>
            <a:off x="669882" y="443234"/>
            <a:ext cx="10852237" cy="441964"/>
          </a:xfrm>
        </p:spPr>
        <p:txBody>
          <a:bodyPr vert="horz" lIns="90170" tIns="46990" rIns="90170" bIns="46990" rtlCol="0" anchor="ctr" anchorCtr="false">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8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true"/>
          </p:cNvSpPr>
          <p:nvPr>
            <p:ph type="body" idx="1" hasCustomPrompt="true"/>
          </p:nvPr>
        </p:nvSpPr>
        <p:spPr>
          <a:xfrm>
            <a:off x="669930" y="952508"/>
            <a:ext cx="5283242" cy="381003"/>
          </a:xfrm>
        </p:spPr>
        <p:txBody>
          <a:bodyPr lIns="90170" tIns="46990" rIns="90170" bIns="46990" anchor="ctr" anchorCtr="false">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8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true"/>
          </p:cNvSpPr>
          <p:nvPr>
            <p:ph sz="half" idx="2"/>
          </p:nvPr>
        </p:nvSpPr>
        <p:spPr>
          <a:xfrm>
            <a:off x="669925" y="1406525"/>
            <a:ext cx="5283200"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true"/>
          </p:cNvSpPr>
          <p:nvPr>
            <p:ph type="body" sz="quarter" idx="3" hasCustomPrompt="true"/>
          </p:nvPr>
        </p:nvSpPr>
        <p:spPr>
          <a:xfrm>
            <a:off x="6235750" y="952508"/>
            <a:ext cx="5283242" cy="381003"/>
          </a:xfrm>
        </p:spPr>
        <p:txBody>
          <a:bodyPr vert="horz" lIns="90170" tIns="46990" rIns="90170" bIns="46990" rtlCol="0" anchor="ctr" anchorCtr="false">
            <a:noAutofit/>
          </a:bodyPr>
          <a:lstStyle>
            <a:lvl1pPr marL="0" marR="0" lvl="0" indent="0" algn="l" defTabSz="914400" rtl="0" eaLnBrk="1" fontAlgn="auto" latinLnBrk="0" hangingPunct="1">
              <a:lnSpc>
                <a:spcPct val="100000"/>
              </a:lnSpc>
              <a:spcBef>
                <a:spcPts val="0"/>
              </a:spcBef>
              <a:spcAft>
                <a:spcPts val="0"/>
              </a:spcAft>
              <a:buFont typeface="Arial" panose="02080604020202020204" pitchFamily="34" charset="0"/>
              <a:buNone/>
              <a:defRPr kumimoji="0" lang="zh-CN" altLang="en-US" sz="2000" b="0" i="0" u="none" strike="noStrike" kern="1200" cap="none" spc="200" normalizeH="0" baseline="0" noProof="1" dirty="0">
                <a:solidFill>
                  <a:schemeClr val="tx1"/>
                </a:solidFill>
                <a:uFillTx/>
                <a:latin typeface="Arial" panose="0208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true"/>
          </p:cNvSpPr>
          <p:nvPr>
            <p:ph sz="quarter" idx="4"/>
          </p:nvPr>
        </p:nvSpPr>
        <p:spPr>
          <a:xfrm>
            <a:off x="6235750" y="1406525"/>
            <a:ext cx="5283242"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a:p>
        </p:txBody>
      </p:sp>
      <p:sp>
        <p:nvSpPr>
          <p:cNvPr id="9" name="灯片编号占位符 8"/>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7" name="图片 6" descr="3"/>
          <p:cNvPicPr>
            <a:picLocks noChangeAspect="true"/>
          </p:cNvPicPr>
          <p:nvPr>
            <p:custDataLst>
              <p:tags r:id="rId2"/>
            </p:custDataLst>
          </p:nvPr>
        </p:nvPicPr>
        <p:blipFill>
          <a:blip r:embed="rId3"/>
          <a:stretch>
            <a:fillRect/>
          </a:stretch>
        </p:blipFill>
        <p:spPr>
          <a:xfrm>
            <a:off x="408790" y="1493347"/>
            <a:ext cx="4389120" cy="3871305"/>
          </a:xfrm>
          <a:prstGeom prst="rect">
            <a:avLst/>
          </a:prstGeom>
        </p:spPr>
      </p:pic>
      <p:pic>
        <p:nvPicPr>
          <p:cNvPr id="6" name="图片 5" descr="图片3"/>
          <p:cNvPicPr>
            <a:picLocks noChangeAspect="true"/>
          </p:cNvPicPr>
          <p:nvPr>
            <p:custDataLst>
              <p:tags r:id="rId4"/>
            </p:custDataLst>
          </p:nvPr>
        </p:nvPicPr>
        <p:blipFill>
          <a:blip r:embed="rId5"/>
          <a:stretch>
            <a:fillRect/>
          </a:stretch>
        </p:blipFill>
        <p:spPr>
          <a:xfrm>
            <a:off x="11471910" y="0"/>
            <a:ext cx="720090" cy="720090"/>
          </a:xfrm>
          <a:prstGeom prst="rect">
            <a:avLst/>
          </a:prstGeom>
        </p:spPr>
      </p:pic>
      <p:sp>
        <p:nvSpPr>
          <p:cNvPr id="2" name="标题 1"/>
          <p:cNvSpPr>
            <a:spLocks noGrp="true"/>
          </p:cNvSpPr>
          <p:nvPr>
            <p:ph type="title"/>
          </p:nvPr>
        </p:nvSpPr>
        <p:spPr/>
        <p:txBody>
          <a:bodyPr vert="horz" lIns="90170" tIns="46990" rIns="90170" bIns="46990" rtlCol="0" anchor="ctr" anchorCtr="false">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8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a:p>
        </p:txBody>
      </p:sp>
      <p:sp>
        <p:nvSpPr>
          <p:cNvPr id="5" name="灯片编号占位符 4"/>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a:p>
        </p:txBody>
      </p:sp>
      <p:sp>
        <p:nvSpPr>
          <p:cNvPr id="4" name="灯片编号占位符 3"/>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pic>
        <p:nvPicPr>
          <p:cNvPr id="9" name="图片 8" descr="图片3"/>
          <p:cNvPicPr>
            <a:picLocks noChangeAspect="true"/>
          </p:cNvPicPr>
          <p:nvPr>
            <p:custDataLst>
              <p:tags r:id="rId2"/>
            </p:custDataLst>
          </p:nvPr>
        </p:nvPicPr>
        <p:blipFill>
          <a:blip r:embed="rId3"/>
          <a:stretch>
            <a:fillRect/>
          </a:stretch>
        </p:blipFill>
        <p:spPr>
          <a:xfrm>
            <a:off x="0" y="6137910"/>
            <a:ext cx="720090" cy="720090"/>
          </a:xfrm>
          <a:prstGeom prst="rect">
            <a:avLst/>
          </a:prstGeom>
        </p:spPr>
      </p:pic>
      <p:pic>
        <p:nvPicPr>
          <p:cNvPr id="8" name="图片 7" descr="图片3"/>
          <p:cNvPicPr>
            <a:picLocks noChangeAspect="true"/>
          </p:cNvPicPr>
          <p:nvPr>
            <p:custDataLst>
              <p:tags r:id="rId4"/>
            </p:custDataLst>
          </p:nvPr>
        </p:nvPicPr>
        <p:blipFill>
          <a:blip r:embed="rId3"/>
          <a:stretch>
            <a:fillRect/>
          </a:stretch>
        </p:blipFill>
        <p:spPr>
          <a:xfrm rot="10800000">
            <a:off x="11471910" y="0"/>
            <a:ext cx="720090" cy="720090"/>
          </a:xfrm>
          <a:prstGeom prst="rect">
            <a:avLst/>
          </a:prstGeom>
        </p:spPr>
      </p:pic>
      <p:sp>
        <p:nvSpPr>
          <p:cNvPr id="2" name="标题 1"/>
          <p:cNvSpPr>
            <a:spLocks noGrp="true"/>
          </p:cNvSpPr>
          <p:nvPr>
            <p:ph type="title"/>
          </p:nvPr>
        </p:nvSpPr>
        <p:spPr>
          <a:xfrm>
            <a:off x="669930" y="443234"/>
            <a:ext cx="10852237" cy="441964"/>
          </a:xfrm>
        </p:spPr>
        <p:txBody>
          <a:bodyPr vert="horz" lIns="90170" tIns="46990" rIns="90170" bIns="46990" rtlCol="0" anchor="ctr" anchorCtr="false">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8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true"/>
          </p:cNvSpPr>
          <p:nvPr>
            <p:ph type="pic" idx="1"/>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80604020202020204" pitchFamily="34" charset="0"/>
              <a:buNone/>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true"/>
          </p:cNvSpPr>
          <p:nvPr>
            <p:ph type="body" sz="half" idx="2"/>
          </p:nvPr>
        </p:nvSpPr>
        <p:spPr>
          <a:xfrm>
            <a:off x="6238925"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80604020202020204" pitchFamily="34" charset="0"/>
              <a:buChar char="•"/>
              <a:defRPr kumimoji="0" lang="zh-CN" altLang="en-US" sz="1600" b="0" i="0" u="none" strike="noStrike" kern="1200" cap="none" spc="150" normalizeH="0" baseline="0" noProof="1" dirty="0">
                <a:solidFill>
                  <a:schemeClr val="tx1"/>
                </a:solidFill>
                <a:uFillTx/>
                <a:latin typeface="Arial" panose="0208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dirty="0"/>
          </a:p>
        </p:txBody>
      </p:sp>
      <p:sp>
        <p:nvSpPr>
          <p:cNvPr id="7" name="灯片编号占位符 6"/>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8" name="图片 7" descr="图片3"/>
          <p:cNvPicPr>
            <a:picLocks noChangeAspect="true"/>
          </p:cNvPicPr>
          <p:nvPr>
            <p:custDataLst>
              <p:tags r:id="rId2"/>
            </p:custDataLst>
          </p:nvPr>
        </p:nvPicPr>
        <p:blipFill>
          <a:blip r:embed="rId3"/>
          <a:stretch>
            <a:fillRect/>
          </a:stretch>
        </p:blipFill>
        <p:spPr>
          <a:xfrm>
            <a:off x="0" y="6137910"/>
            <a:ext cx="720090" cy="720090"/>
          </a:xfrm>
          <a:prstGeom prst="rect">
            <a:avLst/>
          </a:prstGeom>
        </p:spPr>
      </p:pic>
      <p:pic>
        <p:nvPicPr>
          <p:cNvPr id="7" name="图片 6" descr="图片3"/>
          <p:cNvPicPr>
            <a:picLocks noChangeAspect="true"/>
          </p:cNvPicPr>
          <p:nvPr>
            <p:custDataLst>
              <p:tags r:id="rId4"/>
            </p:custDataLst>
          </p:nvPr>
        </p:nvPicPr>
        <p:blipFill>
          <a:blip r:embed="rId3"/>
          <a:stretch>
            <a:fillRect/>
          </a:stretch>
        </p:blipFill>
        <p:spPr>
          <a:xfrm rot="10800000">
            <a:off x="11471910" y="0"/>
            <a:ext cx="720090" cy="720090"/>
          </a:xfrm>
          <a:prstGeom prst="rect">
            <a:avLst/>
          </a:prstGeom>
        </p:spPr>
      </p:pic>
      <p:sp>
        <p:nvSpPr>
          <p:cNvPr id="2" name="竖排标题 1"/>
          <p:cNvSpPr>
            <a:spLocks noGrp="true"/>
          </p:cNvSpPr>
          <p:nvPr>
            <p:ph type="title" orient="vert"/>
          </p:nvPr>
        </p:nvSpPr>
        <p:spPr>
          <a:xfrm>
            <a:off x="10571135" y="952508"/>
            <a:ext cx="950984" cy="5388907"/>
          </a:xfrm>
        </p:spPr>
        <p:txBody>
          <a:bodyPr vert="eaVert" lIns="90170" tIns="46990" rIns="90170" bIns="46990" rtlCol="0" anchor="ctr" anchorCtr="false">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8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true"/>
          </p:cNvSpPr>
          <p:nvPr>
            <p:ph type="body" orient="vert" idx="1"/>
          </p:nvPr>
        </p:nvSpPr>
        <p:spPr>
          <a:xfrm>
            <a:off x="669925" y="952500"/>
            <a:ext cx="9828101" cy="5388907"/>
          </a:xfrm>
        </p:spPr>
        <p:txBody>
          <a:bodyPr vert="eaVert"/>
          <a:lstStyle>
            <a:lvl1pPr indent="0" eaLnBrk="1" fontAlgn="auto" latinLnBrk="0" hangingPunct="1">
              <a:defRPr>
                <a:solidFill>
                  <a:schemeClr val="tx1"/>
                </a:solidFill>
                <a:latin typeface="Arial" panose="02080604020202020204" pitchFamily="34" charset="0"/>
                <a:ea typeface="微软雅黑" panose="020B0503020204020204" charset="-122"/>
              </a:defRPr>
            </a:lvl1pPr>
            <a:lvl2pPr indent="0" eaLnBrk="1" fontAlgn="auto" latinLnBrk="0" hangingPunct="1">
              <a:defRPr>
                <a:solidFill>
                  <a:schemeClr val="tx1"/>
                </a:solidFill>
                <a:latin typeface="Arial" panose="02080604020202020204" pitchFamily="34" charset="0"/>
                <a:ea typeface="微软雅黑" panose="020B0503020204020204" charset="-122"/>
              </a:defRPr>
            </a:lvl2pPr>
            <a:lvl3pPr indent="0" eaLnBrk="1" fontAlgn="auto" latinLnBrk="0" hangingPunct="1">
              <a:defRPr>
                <a:solidFill>
                  <a:schemeClr val="tx1"/>
                </a:solidFill>
                <a:latin typeface="Arial" panose="02080604020202020204" pitchFamily="34" charset="0"/>
                <a:ea typeface="微软雅黑" panose="020B0503020204020204" charset="-122"/>
              </a:defRPr>
            </a:lvl3pPr>
            <a:lvl4pPr indent="0" eaLnBrk="1" fontAlgn="auto" latinLnBrk="0" hangingPunct="1">
              <a:defRPr>
                <a:solidFill>
                  <a:schemeClr val="tx1"/>
                </a:solidFill>
                <a:latin typeface="Arial" panose="02080604020202020204" pitchFamily="34" charset="0"/>
                <a:ea typeface="微软雅黑" panose="020B0503020204020204" charset="-122"/>
              </a:defRPr>
            </a:lvl4pPr>
            <a:lvl5pPr indent="0" eaLnBrk="1" fontAlgn="auto" latinLnBrk="0" hangingPunct="1">
              <a:defRPr>
                <a:solidFill>
                  <a:schemeClr val="tx1"/>
                </a:solidFill>
                <a:latin typeface="Arial" panose="0208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10"/>
          </p:nvPr>
        </p:nvSpPr>
        <p:spPr/>
        <p:txBody>
          <a:bodyPr/>
          <a:lstStyle>
            <a:lvl1pPr>
              <a:defRPr>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11"/>
          </p:nvPr>
        </p:nvSpPr>
        <p:spPr/>
        <p:txBody>
          <a:bodyPr/>
          <a:lstStyle>
            <a:lvl1pPr>
              <a:defRPr>
                <a:latin typeface="Arial" panose="02080604020202020204" pitchFamily="34" charset="0"/>
                <a:ea typeface="微软雅黑" panose="020B0503020204020204" charset="-122"/>
              </a:defRPr>
            </a:lvl1pPr>
          </a:lstStyle>
          <a:p>
            <a:endParaRPr lang="zh-CN" altLang="en-US"/>
          </a:p>
        </p:txBody>
      </p:sp>
      <p:sp>
        <p:nvSpPr>
          <p:cNvPr id="6" name="灯片编号占位符 5"/>
          <p:cNvSpPr>
            <a:spLocks noGrp="true"/>
          </p:cNvSpPr>
          <p:nvPr>
            <p:ph type="sldNum" sz="quarter" idx="12"/>
          </p:nvPr>
        </p:nvSpPr>
        <p:spPr/>
        <p:txBody>
          <a:bodyPr/>
          <a:lstStyle>
            <a:lvl1pPr>
              <a:defRPr>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2" Type="http://schemas.openxmlformats.org/officeDocument/2006/relationships/theme" Target="../theme/theme1.xml"/><Relationship Id="rId21" Type="http://schemas.openxmlformats.org/officeDocument/2006/relationships/tags" Target="../tags/tag88.xml"/><Relationship Id="rId20" Type="http://schemas.openxmlformats.org/officeDocument/2006/relationships/tags" Target="../tags/tag87.xml"/><Relationship Id="rId2" Type="http://schemas.openxmlformats.org/officeDocument/2006/relationships/slideLayout" Target="../slideLayouts/slideLayout2.xml"/><Relationship Id="rId19" Type="http://schemas.openxmlformats.org/officeDocument/2006/relationships/tags" Target="../tags/tag86.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true"/>
          </p:cNvSpPr>
          <p:nvPr>
            <p:ph type="title"/>
            <p:custDataLst>
              <p:tags r:id="rId19"/>
            </p:custDataLst>
          </p:nvPr>
        </p:nvSpPr>
        <p:spPr>
          <a:xfrm>
            <a:off x="669882" y="443230"/>
            <a:ext cx="10852237" cy="441964"/>
          </a:xfrm>
          <a:prstGeom prst="rect">
            <a:avLst/>
          </a:prstGeom>
        </p:spPr>
        <p:txBody>
          <a:bodyPr vert="horz" wrap="square" lIns="90170" tIns="46990" rIns="90170" bIns="46990" rtlCol="0" anchor="ctr" anchorCtr="false">
            <a:normAutofit/>
          </a:bodyPr>
          <a:lstStyle/>
          <a:p>
            <a:r>
              <a:rPr lang="zh-CN" altLang="en-US" dirty="0"/>
              <a:t>单击此处编辑母版标题样式</a:t>
            </a:r>
            <a:endParaRPr lang="zh-CN" altLang="en-US" dirty="0"/>
          </a:p>
        </p:txBody>
      </p:sp>
      <p:sp>
        <p:nvSpPr>
          <p:cNvPr id="3" name="文本占位符 2"/>
          <p:cNvSpPr>
            <a:spLocks noGrp="true"/>
          </p:cNvSpPr>
          <p:nvPr>
            <p:ph type="body" idx="1"/>
            <p:custDataLst>
              <p:tags r:id="rId20"/>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true"/>
          </p:cNvSpPr>
          <p:nvPr>
            <p:ph type="dt" sz="half" idx="2"/>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8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true"/>
          </p:cNvSpPr>
          <p:nvPr>
            <p:ph type="ftr" sz="quarter" idx="3"/>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80604020202020204" pitchFamily="34" charset="0"/>
                <a:ea typeface="微软雅黑" panose="020B0503020204020204" charset="-122"/>
              </a:defRPr>
            </a:lvl1pPr>
          </a:lstStyle>
          <a:p>
            <a:endParaRPr lang="zh-CN" altLang="en-US" dirty="0"/>
          </a:p>
        </p:txBody>
      </p:sp>
      <p:sp>
        <p:nvSpPr>
          <p:cNvPr id="6" name="灯片编号占位符 5"/>
          <p:cNvSpPr>
            <a:spLocks noGrp="true"/>
          </p:cNvSpPr>
          <p:nvPr>
            <p:ph type="sldNum" sz="quarter" idx="4"/>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8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true"/>
          <p:cNvSpPr/>
          <p:nvPr userDrawn="true">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8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80604020202020204" pitchFamily="34" charset="0"/>
        <a:buChar char="•"/>
        <a:defRPr sz="1600" u="none" strike="noStrike" kern="1200" cap="none" spc="150" normalizeH="0" baseline="0">
          <a:solidFill>
            <a:schemeClr val="tx1"/>
          </a:solidFill>
          <a:uFillTx/>
          <a:latin typeface="Arial" panose="0208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80604020202020204" pitchFamily="34" charset="0"/>
        <a:buChar char="•"/>
        <a:tabLst>
          <a:tab pos="1609725" algn="l"/>
        </a:tabLst>
        <a:defRPr sz="1600" u="none" strike="noStrike" kern="1200" cap="none" spc="150" normalizeH="0" baseline="0">
          <a:solidFill>
            <a:schemeClr val="tx1"/>
          </a:solidFill>
          <a:uFillTx/>
          <a:latin typeface="Arial" panose="0208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80604020202020204" pitchFamily="34" charset="0"/>
        <a:buChar char="•"/>
        <a:defRPr sz="1600" u="none" strike="noStrike" kern="1200" cap="none" spc="150" normalizeH="0" baseline="0">
          <a:solidFill>
            <a:schemeClr val="tx1"/>
          </a:solidFill>
          <a:uFillTx/>
          <a:latin typeface="Arial" panose="0208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80604020202020204" pitchFamily="34" charset="0"/>
        <a:buChar char="•"/>
        <a:defRPr sz="1600" u="none" strike="noStrike" kern="1200" cap="none" spc="150" normalizeH="0" baseline="0">
          <a:solidFill>
            <a:schemeClr val="tx1"/>
          </a:solidFill>
          <a:uFillTx/>
          <a:latin typeface="Arial" panose="0208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80604020202020204" pitchFamily="34" charset="0"/>
        <a:buChar char="•"/>
        <a:defRPr sz="1600" u="none" strike="noStrike" kern="1200" cap="none" spc="150" normalizeH="0" baseline="0">
          <a:solidFill>
            <a:schemeClr val="tx1"/>
          </a:solidFill>
          <a:uFillTx/>
          <a:latin typeface="Arial" panose="0208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0.xml"/><Relationship Id="rId1" Type="http://schemas.openxmlformats.org/officeDocument/2006/relationships/tags" Target="../tags/tag89.xml"/></Relationships>
</file>

<file path=ppt/slides/_rels/slide2.xml.rels><?xml version="1.0" encoding="UTF-8" standalone="yes"?>
<Relationships xmlns="http://schemas.openxmlformats.org/package/2006/relationships"><Relationship Id="rId9" Type="http://schemas.openxmlformats.org/officeDocument/2006/relationships/tags" Target="../tags/tag98.xml"/><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image" Target="../media/image2.png"/><Relationship Id="rId12" Type="http://schemas.openxmlformats.org/officeDocument/2006/relationships/slideLayout" Target="../slideLayouts/slideLayout7.xml"/><Relationship Id="rId11" Type="http://schemas.openxmlformats.org/officeDocument/2006/relationships/tags" Target="../tags/tag100.xml"/><Relationship Id="rId10" Type="http://schemas.openxmlformats.org/officeDocument/2006/relationships/tags" Target="../tags/tag99.xml"/><Relationship Id="rId1" Type="http://schemas.openxmlformats.org/officeDocument/2006/relationships/tags" Target="../tags/tag91.xml"/></Relationships>
</file>

<file path=ppt/slides/_rels/slide3.xml.rels><?xml version="1.0" encoding="UTF-8" standalone="yes"?>
<Relationships xmlns="http://schemas.openxmlformats.org/package/2006/relationships"><Relationship Id="rId9" Type="http://schemas.openxmlformats.org/officeDocument/2006/relationships/tags" Target="../tags/tag108.xml"/><Relationship Id="rId8" Type="http://schemas.openxmlformats.org/officeDocument/2006/relationships/tags" Target="../tags/tag107.xml"/><Relationship Id="rId7" Type="http://schemas.openxmlformats.org/officeDocument/2006/relationships/tags" Target="../tags/tag106.xml"/><Relationship Id="rId6" Type="http://schemas.openxmlformats.org/officeDocument/2006/relationships/tags" Target="../tags/tag105.xml"/><Relationship Id="rId5" Type="http://schemas.openxmlformats.org/officeDocument/2006/relationships/tags" Target="../tags/tag104.xml"/><Relationship Id="rId4" Type="http://schemas.openxmlformats.org/officeDocument/2006/relationships/tags" Target="../tags/tag103.xml"/><Relationship Id="rId3" Type="http://schemas.openxmlformats.org/officeDocument/2006/relationships/tags" Target="../tags/tag102.xml"/><Relationship Id="rId2" Type="http://schemas.openxmlformats.org/officeDocument/2006/relationships/image" Target="../media/image2.png"/><Relationship Id="rId12" Type="http://schemas.openxmlformats.org/officeDocument/2006/relationships/slideLayout" Target="../slideLayouts/slideLayout7.xml"/><Relationship Id="rId11" Type="http://schemas.openxmlformats.org/officeDocument/2006/relationships/tags" Target="../tags/tag110.xml"/><Relationship Id="rId10" Type="http://schemas.openxmlformats.org/officeDocument/2006/relationships/tags" Target="../tags/tag109.xml"/><Relationship Id="rId1" Type="http://schemas.openxmlformats.org/officeDocument/2006/relationships/tags" Target="../tags/tag101.xml"/></Relationships>
</file>

<file path=ppt/slides/_rels/slide4.xml.rels><?xml version="1.0" encoding="UTF-8" standalone="yes"?>
<Relationships xmlns="http://schemas.openxmlformats.org/package/2006/relationships"><Relationship Id="rId9" Type="http://schemas.openxmlformats.org/officeDocument/2006/relationships/tags" Target="../tags/tag118.xml"/><Relationship Id="rId8" Type="http://schemas.openxmlformats.org/officeDocument/2006/relationships/tags" Target="../tags/tag117.xml"/><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image" Target="../media/image2.png"/><Relationship Id="rId12" Type="http://schemas.openxmlformats.org/officeDocument/2006/relationships/slideLayout" Target="../slideLayouts/slideLayout7.xml"/><Relationship Id="rId11" Type="http://schemas.openxmlformats.org/officeDocument/2006/relationships/tags" Target="../tags/tag120.xml"/><Relationship Id="rId10" Type="http://schemas.openxmlformats.org/officeDocument/2006/relationships/tags" Target="../tags/tag119.xml"/><Relationship Id="rId1" Type="http://schemas.openxmlformats.org/officeDocument/2006/relationships/tags" Target="../tags/tag111.xml"/></Relationships>
</file>

<file path=ppt/slides/_rels/slide5.xml.rels><?xml version="1.0" encoding="UTF-8" standalone="yes"?>
<Relationships xmlns="http://schemas.openxmlformats.org/package/2006/relationships"><Relationship Id="rId9" Type="http://schemas.openxmlformats.org/officeDocument/2006/relationships/tags" Target="../tags/tag128.xml"/><Relationship Id="rId8" Type="http://schemas.openxmlformats.org/officeDocument/2006/relationships/tags" Target="../tags/tag127.xml"/><Relationship Id="rId7" Type="http://schemas.openxmlformats.org/officeDocument/2006/relationships/tags" Target="../tags/tag126.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3" Type="http://schemas.openxmlformats.org/officeDocument/2006/relationships/tags" Target="../tags/tag122.xml"/><Relationship Id="rId29" Type="http://schemas.openxmlformats.org/officeDocument/2006/relationships/slideLayout" Target="../slideLayouts/slideLayout7.xml"/><Relationship Id="rId28" Type="http://schemas.openxmlformats.org/officeDocument/2006/relationships/tags" Target="../tags/tag147.xml"/><Relationship Id="rId27" Type="http://schemas.openxmlformats.org/officeDocument/2006/relationships/tags" Target="../tags/tag146.xml"/><Relationship Id="rId26" Type="http://schemas.openxmlformats.org/officeDocument/2006/relationships/tags" Target="../tags/tag145.xml"/><Relationship Id="rId25" Type="http://schemas.openxmlformats.org/officeDocument/2006/relationships/tags" Target="../tags/tag144.xml"/><Relationship Id="rId24" Type="http://schemas.openxmlformats.org/officeDocument/2006/relationships/tags" Target="../tags/tag143.xml"/><Relationship Id="rId23" Type="http://schemas.openxmlformats.org/officeDocument/2006/relationships/tags" Target="../tags/tag142.xml"/><Relationship Id="rId22" Type="http://schemas.openxmlformats.org/officeDocument/2006/relationships/tags" Target="../tags/tag141.xml"/><Relationship Id="rId21" Type="http://schemas.openxmlformats.org/officeDocument/2006/relationships/tags" Target="../tags/tag140.xml"/><Relationship Id="rId20" Type="http://schemas.openxmlformats.org/officeDocument/2006/relationships/tags" Target="../tags/tag139.xml"/><Relationship Id="rId2" Type="http://schemas.openxmlformats.org/officeDocument/2006/relationships/image" Target="../media/image2.png"/><Relationship Id="rId19" Type="http://schemas.openxmlformats.org/officeDocument/2006/relationships/tags" Target="../tags/tag138.xml"/><Relationship Id="rId18" Type="http://schemas.openxmlformats.org/officeDocument/2006/relationships/tags" Target="../tags/tag137.xml"/><Relationship Id="rId17" Type="http://schemas.openxmlformats.org/officeDocument/2006/relationships/tags" Target="../tags/tag136.xml"/><Relationship Id="rId16" Type="http://schemas.openxmlformats.org/officeDocument/2006/relationships/tags" Target="../tags/tag135.xml"/><Relationship Id="rId15" Type="http://schemas.openxmlformats.org/officeDocument/2006/relationships/tags" Target="../tags/tag134.xml"/><Relationship Id="rId14" Type="http://schemas.openxmlformats.org/officeDocument/2006/relationships/tags" Target="../tags/tag133.xml"/><Relationship Id="rId13" Type="http://schemas.openxmlformats.org/officeDocument/2006/relationships/tags" Target="../tags/tag132.xml"/><Relationship Id="rId12" Type="http://schemas.openxmlformats.org/officeDocument/2006/relationships/tags" Target="../tags/tag131.xml"/><Relationship Id="rId11" Type="http://schemas.openxmlformats.org/officeDocument/2006/relationships/tags" Target="../tags/tag130.xml"/><Relationship Id="rId10" Type="http://schemas.openxmlformats.org/officeDocument/2006/relationships/tags" Target="../tags/tag129.xml"/><Relationship Id="rId1" Type="http://schemas.openxmlformats.org/officeDocument/2006/relationships/tags" Target="../tags/tag121.xml"/></Relationships>
</file>

<file path=ppt/slides/_rels/slide6.xml.rels><?xml version="1.0" encoding="UTF-8" standalone="yes"?>
<Relationships xmlns="http://schemas.openxmlformats.org/package/2006/relationships"><Relationship Id="rId9" Type="http://schemas.openxmlformats.org/officeDocument/2006/relationships/tags" Target="../tags/tag155.xml"/><Relationship Id="rId8" Type="http://schemas.openxmlformats.org/officeDocument/2006/relationships/tags" Target="../tags/tag154.xml"/><Relationship Id="rId7" Type="http://schemas.openxmlformats.org/officeDocument/2006/relationships/tags" Target="../tags/tag153.xml"/><Relationship Id="rId6" Type="http://schemas.openxmlformats.org/officeDocument/2006/relationships/tags" Target="../tags/tag152.xml"/><Relationship Id="rId5" Type="http://schemas.openxmlformats.org/officeDocument/2006/relationships/tags" Target="../tags/tag151.xml"/><Relationship Id="rId4" Type="http://schemas.openxmlformats.org/officeDocument/2006/relationships/tags" Target="../tags/tag150.xml"/><Relationship Id="rId3" Type="http://schemas.openxmlformats.org/officeDocument/2006/relationships/tags" Target="../tags/tag149.xml"/><Relationship Id="rId2" Type="http://schemas.openxmlformats.org/officeDocument/2006/relationships/image" Target="../media/image2.png"/><Relationship Id="rId14" Type="http://schemas.openxmlformats.org/officeDocument/2006/relationships/slideLayout" Target="../slideLayouts/slideLayout7.xml"/><Relationship Id="rId13" Type="http://schemas.openxmlformats.org/officeDocument/2006/relationships/tags" Target="../tags/tag159.xml"/><Relationship Id="rId12" Type="http://schemas.openxmlformats.org/officeDocument/2006/relationships/tags" Target="../tags/tag158.xml"/><Relationship Id="rId11" Type="http://schemas.openxmlformats.org/officeDocument/2006/relationships/tags" Target="../tags/tag157.xml"/><Relationship Id="rId10" Type="http://schemas.openxmlformats.org/officeDocument/2006/relationships/tags" Target="../tags/tag156.xml"/><Relationship Id="rId1" Type="http://schemas.openxmlformats.org/officeDocument/2006/relationships/tags" Target="../tags/tag148.xml"/></Relationships>
</file>

<file path=ppt/slides/_rels/slide7.xml.rels><?xml version="1.0" encoding="UTF-8" standalone="yes"?>
<Relationships xmlns="http://schemas.openxmlformats.org/package/2006/relationships"><Relationship Id="rId9" Type="http://schemas.openxmlformats.org/officeDocument/2006/relationships/tags" Target="../tags/tag167.xml"/><Relationship Id="rId8" Type="http://schemas.openxmlformats.org/officeDocument/2006/relationships/tags" Target="../tags/tag166.xml"/><Relationship Id="rId7" Type="http://schemas.openxmlformats.org/officeDocument/2006/relationships/tags" Target="../tags/tag165.xml"/><Relationship Id="rId6" Type="http://schemas.openxmlformats.org/officeDocument/2006/relationships/tags" Target="../tags/tag164.xml"/><Relationship Id="rId5" Type="http://schemas.openxmlformats.org/officeDocument/2006/relationships/tags" Target="../tags/tag163.xml"/><Relationship Id="rId4" Type="http://schemas.openxmlformats.org/officeDocument/2006/relationships/tags" Target="../tags/tag162.xml"/><Relationship Id="rId3" Type="http://schemas.openxmlformats.org/officeDocument/2006/relationships/tags" Target="../tags/tag161.xml"/><Relationship Id="rId2" Type="http://schemas.openxmlformats.org/officeDocument/2006/relationships/image" Target="../media/image2.png"/><Relationship Id="rId14" Type="http://schemas.openxmlformats.org/officeDocument/2006/relationships/slideLayout" Target="../slideLayouts/slideLayout7.xml"/><Relationship Id="rId13" Type="http://schemas.openxmlformats.org/officeDocument/2006/relationships/tags" Target="../tags/tag171.xml"/><Relationship Id="rId12" Type="http://schemas.openxmlformats.org/officeDocument/2006/relationships/tags" Target="../tags/tag170.xml"/><Relationship Id="rId11" Type="http://schemas.openxmlformats.org/officeDocument/2006/relationships/tags" Target="../tags/tag169.xml"/><Relationship Id="rId10" Type="http://schemas.openxmlformats.org/officeDocument/2006/relationships/tags" Target="../tags/tag168.xml"/><Relationship Id="rId1" Type="http://schemas.openxmlformats.org/officeDocument/2006/relationships/tags" Target="../tags/tag160.xml"/></Relationships>
</file>

<file path=ppt/slides/_rels/slide8.xml.rels><?xml version="1.0" encoding="UTF-8" standalone="yes"?>
<Relationships xmlns="http://schemas.openxmlformats.org/package/2006/relationships"><Relationship Id="rId9" Type="http://schemas.openxmlformats.org/officeDocument/2006/relationships/tags" Target="../tags/tag179.xml"/><Relationship Id="rId8" Type="http://schemas.openxmlformats.org/officeDocument/2006/relationships/tags" Target="../tags/tag178.xml"/><Relationship Id="rId7" Type="http://schemas.openxmlformats.org/officeDocument/2006/relationships/tags" Target="../tags/tag177.xml"/><Relationship Id="rId6" Type="http://schemas.openxmlformats.org/officeDocument/2006/relationships/tags" Target="../tags/tag176.xml"/><Relationship Id="rId5" Type="http://schemas.openxmlformats.org/officeDocument/2006/relationships/tags" Target="../tags/tag175.xml"/><Relationship Id="rId4" Type="http://schemas.openxmlformats.org/officeDocument/2006/relationships/tags" Target="../tags/tag174.xml"/><Relationship Id="rId3" Type="http://schemas.openxmlformats.org/officeDocument/2006/relationships/tags" Target="../tags/tag173.xml"/><Relationship Id="rId2" Type="http://schemas.openxmlformats.org/officeDocument/2006/relationships/image" Target="../media/image2.png"/><Relationship Id="rId14" Type="http://schemas.openxmlformats.org/officeDocument/2006/relationships/slideLayout" Target="../slideLayouts/slideLayout7.xml"/><Relationship Id="rId13" Type="http://schemas.openxmlformats.org/officeDocument/2006/relationships/tags" Target="../tags/tag183.xml"/><Relationship Id="rId12" Type="http://schemas.openxmlformats.org/officeDocument/2006/relationships/tags" Target="../tags/tag182.xml"/><Relationship Id="rId11" Type="http://schemas.openxmlformats.org/officeDocument/2006/relationships/tags" Target="../tags/tag181.xml"/><Relationship Id="rId10" Type="http://schemas.openxmlformats.org/officeDocument/2006/relationships/tags" Target="../tags/tag180.xml"/><Relationship Id="rId1" Type="http://schemas.openxmlformats.org/officeDocument/2006/relationships/tags" Target="../tags/tag17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true"/>
          </p:cNvSpPr>
          <p:nvPr>
            <p:ph type="ctrTitle" idx="2"/>
            <p:custDataLst>
              <p:tags r:id="rId1"/>
            </p:custDataLst>
          </p:nvPr>
        </p:nvSpPr>
        <p:spPr>
          <a:xfrm>
            <a:off x="971550" y="2541905"/>
            <a:ext cx="10274300" cy="1099820"/>
          </a:xfrm>
        </p:spPr>
        <p:txBody>
          <a:bodyPr>
            <a:noAutofit/>
          </a:bodyPr>
          <a:p>
            <a:pPr marL="0" indent="0" algn="ctr">
              <a:lnSpc>
                <a:spcPct val="150000"/>
              </a:lnSpc>
              <a:spcBef>
                <a:spcPts val="0"/>
              </a:spcBef>
              <a:spcAft>
                <a:spcPts val="0"/>
              </a:spcAft>
              <a:buSzPct val="100000"/>
              <a:buNone/>
            </a:pPr>
            <a:r>
              <a:rPr lang="zh-CN" altLang="zh-CN" sz="4000" spc="180">
                <a:solidFill>
                  <a:schemeClr val="lt1"/>
                </a:solidFill>
                <a:cs typeface="汉仪旗黑-85S" panose="00020600040101010101" pitchFamily="18" charset="-122"/>
              </a:rPr>
              <a:t>《广西壮族自治区中小学少数民族语文教材管理实施细则》政策图解</a:t>
            </a:r>
            <a:endParaRPr lang="zh-CN" altLang="zh-CN" sz="4000" spc="180">
              <a:solidFill>
                <a:schemeClr val="lt1"/>
              </a:solidFill>
              <a:cs typeface="汉仪旗黑-85S" panose="00020600040101010101" pitchFamily="18" charset="-122"/>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15" name="图片 6" descr="图片3"/>
          <p:cNvPicPr>
            <a:picLocks noChangeAspect="true"/>
          </p:cNvPicPr>
          <p:nvPr>
            <p:custDataLst>
              <p:tags r:id="rId1"/>
            </p:custDataLst>
          </p:nvPr>
        </p:nvPicPr>
        <p:blipFill>
          <a:blip r:embed="rId2"/>
          <a:stretch>
            <a:fillRect/>
          </a:stretch>
        </p:blipFill>
        <p:spPr>
          <a:xfrm>
            <a:off x="0" y="6137910"/>
            <a:ext cx="720090" cy="720090"/>
          </a:xfrm>
          <a:prstGeom prst="rect">
            <a:avLst/>
          </a:prstGeom>
        </p:spPr>
      </p:pic>
      <p:pic>
        <p:nvPicPr>
          <p:cNvPr id="14" name="图片 5" descr="图片3"/>
          <p:cNvPicPr>
            <a:picLocks noChangeAspect="true"/>
          </p:cNvPicPr>
          <p:nvPr>
            <p:custDataLst>
              <p:tags r:id="rId3"/>
            </p:custDataLst>
          </p:nvPr>
        </p:nvPicPr>
        <p:blipFill>
          <a:blip r:embed="rId2"/>
          <a:stretch>
            <a:fillRect/>
          </a:stretch>
        </p:blipFill>
        <p:spPr>
          <a:xfrm rot="10800000">
            <a:off x="11471910" y="0"/>
            <a:ext cx="720090" cy="720090"/>
          </a:xfrm>
          <a:prstGeom prst="rect">
            <a:avLst/>
          </a:prstGeom>
        </p:spPr>
      </p:pic>
      <p:sp>
        <p:nvSpPr>
          <p:cNvPr id="64" name="Right Triangle 1"/>
          <p:cNvSpPr/>
          <p:nvPr>
            <p:custDataLst>
              <p:tags r:id="rId4"/>
            </p:custDataLst>
          </p:nvPr>
        </p:nvSpPr>
        <p:spPr>
          <a:xfrm>
            <a:off x="5156202" y="4160896"/>
            <a:ext cx="7035797" cy="2697102"/>
          </a:xfrm>
          <a:custGeom>
            <a:avLst/>
            <a:gdLst>
              <a:gd name="connsiteX0" fmla="*/ 7035796 w 7035797"/>
              <a:gd name="connsiteY0" fmla="*/ 0 h 2697102"/>
              <a:gd name="connsiteX1" fmla="*/ 7035797 w 7035797"/>
              <a:gd name="connsiteY1" fmla="*/ 2697101 h 2697102"/>
              <a:gd name="connsiteX2" fmla="*/ 0 w 7035797"/>
              <a:gd name="connsiteY2" fmla="*/ 2697102 h 2697102"/>
            </a:gdLst>
            <a:ahLst/>
            <a:cxnLst>
              <a:cxn ang="0">
                <a:pos x="connsiteX0" y="connsiteY0"/>
              </a:cxn>
              <a:cxn ang="0">
                <a:pos x="connsiteX1" y="connsiteY1"/>
              </a:cxn>
              <a:cxn ang="0">
                <a:pos x="connsiteX2" y="connsiteY2"/>
              </a:cxn>
            </a:cxnLst>
            <a:rect l="l" t="t" r="r" b="b"/>
            <a:pathLst>
              <a:path w="7035797" h="2697102">
                <a:moveTo>
                  <a:pt x="7035796" y="0"/>
                </a:moveTo>
                <a:lnTo>
                  <a:pt x="7035797" y="2697101"/>
                </a:lnTo>
                <a:lnTo>
                  <a:pt x="0" y="269710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80" name="Right Triangle 18"/>
          <p:cNvSpPr/>
          <p:nvPr>
            <p:custDataLst>
              <p:tags r:id="rId5"/>
            </p:custDataLst>
          </p:nvPr>
        </p:nvSpPr>
        <p:spPr>
          <a:xfrm>
            <a:off x="26" y="8"/>
            <a:ext cx="7035793" cy="2697104"/>
          </a:xfrm>
          <a:custGeom>
            <a:avLst/>
            <a:gdLst>
              <a:gd name="connsiteX0" fmla="*/ 0 w 7035793"/>
              <a:gd name="connsiteY0" fmla="*/ 0 h 2697104"/>
              <a:gd name="connsiteX1" fmla="*/ 7035793 w 7035793"/>
              <a:gd name="connsiteY1" fmla="*/ 1 h 2697104"/>
              <a:gd name="connsiteX2" fmla="*/ 1 w 7035793"/>
              <a:gd name="connsiteY2" fmla="*/ 2697104 h 2697104"/>
            </a:gdLst>
            <a:ahLst/>
            <a:cxnLst>
              <a:cxn ang="0">
                <a:pos x="connsiteX0" y="connsiteY0"/>
              </a:cxn>
              <a:cxn ang="0">
                <a:pos x="connsiteX1" y="connsiteY1"/>
              </a:cxn>
              <a:cxn ang="0">
                <a:pos x="connsiteX2" y="connsiteY2"/>
              </a:cxn>
            </a:cxnLst>
            <a:rect l="l" t="t" r="r" b="b"/>
            <a:pathLst>
              <a:path w="7035793" h="2697104">
                <a:moveTo>
                  <a:pt x="0" y="0"/>
                </a:moveTo>
                <a:lnTo>
                  <a:pt x="7035793" y="1"/>
                </a:lnTo>
                <a:lnTo>
                  <a:pt x="1" y="2697104"/>
                </a:lnTo>
                <a:close/>
              </a:path>
            </a:pathLst>
          </a:custGeom>
          <a:solidFill>
            <a:schemeClr val="accent5">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3" name="矩形 2"/>
          <p:cNvSpPr/>
          <p:nvPr>
            <p:custDataLst>
              <p:tags r:id="rId6"/>
            </p:custDataLst>
          </p:nvPr>
        </p:nvSpPr>
        <p:spPr>
          <a:xfrm>
            <a:off x="457204" y="6367871"/>
            <a:ext cx="11226890" cy="105319"/>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 name="矩形 5"/>
          <p:cNvSpPr/>
          <p:nvPr>
            <p:custDataLst>
              <p:tags r:id="rId7"/>
            </p:custDataLst>
          </p:nvPr>
        </p:nvSpPr>
        <p:spPr>
          <a:xfrm>
            <a:off x="457200" y="457200"/>
            <a:ext cx="11226890" cy="1988820"/>
          </a:xfrm>
          <a:prstGeom prst="rect">
            <a:avLst/>
          </a:prstGeom>
          <a:solidFill>
            <a:schemeClr val="lt2"/>
          </a:solidFill>
          <a:ln w="19050">
            <a:solidFill>
              <a:schemeClr val="dk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9" name="矩形 6"/>
          <p:cNvSpPr/>
          <p:nvPr>
            <p:custDataLst>
              <p:tags r:id="rId8"/>
            </p:custDataLst>
          </p:nvPr>
        </p:nvSpPr>
        <p:spPr>
          <a:xfrm>
            <a:off x="457200" y="1845945"/>
            <a:ext cx="11226800" cy="4521200"/>
          </a:xfrm>
          <a:prstGeom prst="rect">
            <a:avLst/>
          </a:prstGeom>
          <a:solidFill>
            <a:schemeClr val="dk2"/>
          </a:solidFill>
          <a:ln w="19050">
            <a:solidFill>
              <a:schemeClr val="dk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2" name="文本框 1"/>
          <p:cNvSpPr txBox="true"/>
          <p:nvPr>
            <p:custDataLst>
              <p:tags r:id="rId9"/>
            </p:custDataLst>
          </p:nvPr>
        </p:nvSpPr>
        <p:spPr>
          <a:xfrm>
            <a:off x="1219200" y="762000"/>
            <a:ext cx="9753600" cy="862965"/>
          </a:xfrm>
          <a:prstGeom prst="rect">
            <a:avLst/>
          </a:prstGeom>
          <a:noFill/>
        </p:spPr>
        <p:txBody>
          <a:bodyPr wrap="square" lIns="63500" tIns="25400" rIns="63500" bIns="25400" rtlCol="0" anchor="ctr" anchorCtr="false">
            <a:normAutofit/>
          </a:bodyPr>
          <a:p>
            <a:pPr marL="0" indent="0" algn="l">
              <a:lnSpc>
                <a:spcPct val="100000"/>
              </a:lnSpc>
              <a:spcBef>
                <a:spcPts val="0"/>
              </a:spcBef>
              <a:spcAft>
                <a:spcPts val="0"/>
              </a:spcAft>
              <a:buSzPct val="100000"/>
              <a:buNone/>
            </a:pPr>
            <a:r>
              <a:rPr lang="zh-CN" altLang="en-US" sz="4000" b="1" spc="240">
                <a:solidFill>
                  <a:schemeClr val="accent1">
                    <a:lumMod val="75000"/>
                  </a:schemeClr>
                </a:solidFill>
                <a:uFillTx/>
                <a:latin typeface="微软雅黑" panose="020B0503020204020204" charset="-122"/>
                <a:ea typeface="微软雅黑" panose="020B0503020204020204" charset="-122"/>
              </a:rPr>
              <a:t>一、文件出台依据</a:t>
            </a:r>
            <a:endParaRPr lang="zh-CN" altLang="en-US" sz="4000" b="1" spc="240">
              <a:solidFill>
                <a:schemeClr val="accent1">
                  <a:lumMod val="75000"/>
                </a:schemeClr>
              </a:solidFill>
              <a:uFillTx/>
              <a:latin typeface="微软雅黑" panose="020B0503020204020204" charset="-122"/>
              <a:ea typeface="微软雅黑" panose="020B0503020204020204" charset="-122"/>
            </a:endParaRPr>
          </a:p>
        </p:txBody>
      </p:sp>
      <p:sp>
        <p:nvSpPr>
          <p:cNvPr id="13" name="Title 6"/>
          <p:cNvSpPr txBox="true"/>
          <p:nvPr>
            <p:custDataLst>
              <p:tags r:id="rId10"/>
            </p:custDataLst>
          </p:nvPr>
        </p:nvSpPr>
        <p:spPr>
          <a:xfrm>
            <a:off x="720090" y="2556510"/>
            <a:ext cx="10629265" cy="3200400"/>
          </a:xfrm>
          <a:prstGeom prst="rect">
            <a:avLst/>
          </a:prstGeom>
          <a:noFill/>
          <a:ln w="3175">
            <a:noFill/>
            <a:prstDash val="dash"/>
          </a:ln>
        </p:spPr>
        <p:txBody>
          <a:bodyPr wrap="square" lIns="63500" tIns="25400" rIns="63500" bIns="25400" anchor="ctr" anchorCtr="false">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342900" lvl="0" indent="-342900" algn="just" fontAlgn="auto">
              <a:lnSpc>
                <a:spcPct val="150000"/>
              </a:lnSpc>
              <a:spcBef>
                <a:spcPts val="0"/>
              </a:spcBef>
              <a:spcAft>
                <a:spcPts val="800"/>
              </a:spcAft>
              <a:buSzPct val="100000"/>
              <a:buFont typeface="Arial" panose="02080604020202020204" pitchFamily="34" charset="0"/>
              <a:buChar char="•"/>
            </a:pPr>
            <a:r>
              <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教育部关于印发《中小学少数民族文字教材管理办法》的通知（</a:t>
            </a:r>
            <a:r>
              <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ea"/>
              </a:rPr>
              <a:t>教材〔2021〕4号</a:t>
            </a:r>
            <a:r>
              <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a:t>
            </a:r>
            <a:endPar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9" name="图片 6" descr="图片3"/>
          <p:cNvPicPr>
            <a:picLocks noChangeAspect="true"/>
          </p:cNvPicPr>
          <p:nvPr>
            <p:custDataLst>
              <p:tags r:id="rId1"/>
            </p:custDataLst>
          </p:nvPr>
        </p:nvPicPr>
        <p:blipFill>
          <a:blip r:embed="rId2"/>
          <a:stretch>
            <a:fillRect/>
          </a:stretch>
        </p:blipFill>
        <p:spPr>
          <a:xfrm>
            <a:off x="0" y="6137910"/>
            <a:ext cx="720090" cy="720090"/>
          </a:xfrm>
          <a:prstGeom prst="rect">
            <a:avLst/>
          </a:prstGeom>
        </p:spPr>
      </p:pic>
      <p:pic>
        <p:nvPicPr>
          <p:cNvPr id="8" name="图片 5" descr="图片3"/>
          <p:cNvPicPr>
            <a:picLocks noChangeAspect="true"/>
          </p:cNvPicPr>
          <p:nvPr>
            <p:custDataLst>
              <p:tags r:id="rId3"/>
            </p:custDataLst>
          </p:nvPr>
        </p:nvPicPr>
        <p:blipFill>
          <a:blip r:embed="rId2"/>
          <a:stretch>
            <a:fillRect/>
          </a:stretch>
        </p:blipFill>
        <p:spPr>
          <a:xfrm rot="10800000">
            <a:off x="11471910" y="0"/>
            <a:ext cx="720090" cy="720090"/>
          </a:xfrm>
          <a:prstGeom prst="rect">
            <a:avLst/>
          </a:prstGeom>
        </p:spPr>
      </p:pic>
      <p:sp>
        <p:nvSpPr>
          <p:cNvPr id="64" name="Right Triangle 1"/>
          <p:cNvSpPr/>
          <p:nvPr>
            <p:custDataLst>
              <p:tags r:id="rId4"/>
            </p:custDataLst>
          </p:nvPr>
        </p:nvSpPr>
        <p:spPr>
          <a:xfrm>
            <a:off x="5156202" y="4160896"/>
            <a:ext cx="7035797" cy="2697102"/>
          </a:xfrm>
          <a:custGeom>
            <a:avLst/>
            <a:gdLst>
              <a:gd name="connsiteX0" fmla="*/ 7035796 w 7035797"/>
              <a:gd name="connsiteY0" fmla="*/ 0 h 2697102"/>
              <a:gd name="connsiteX1" fmla="*/ 7035797 w 7035797"/>
              <a:gd name="connsiteY1" fmla="*/ 2697101 h 2697102"/>
              <a:gd name="connsiteX2" fmla="*/ 0 w 7035797"/>
              <a:gd name="connsiteY2" fmla="*/ 2697102 h 2697102"/>
            </a:gdLst>
            <a:ahLst/>
            <a:cxnLst>
              <a:cxn ang="0">
                <a:pos x="connsiteX0" y="connsiteY0"/>
              </a:cxn>
              <a:cxn ang="0">
                <a:pos x="connsiteX1" y="connsiteY1"/>
              </a:cxn>
              <a:cxn ang="0">
                <a:pos x="connsiteX2" y="connsiteY2"/>
              </a:cxn>
            </a:cxnLst>
            <a:rect l="l" t="t" r="r" b="b"/>
            <a:pathLst>
              <a:path w="7035797" h="2697102">
                <a:moveTo>
                  <a:pt x="7035796" y="0"/>
                </a:moveTo>
                <a:lnTo>
                  <a:pt x="7035797" y="2697101"/>
                </a:lnTo>
                <a:lnTo>
                  <a:pt x="0" y="269710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80" name="Right Triangle 18"/>
          <p:cNvSpPr/>
          <p:nvPr>
            <p:custDataLst>
              <p:tags r:id="rId5"/>
            </p:custDataLst>
          </p:nvPr>
        </p:nvSpPr>
        <p:spPr>
          <a:xfrm>
            <a:off x="26" y="8"/>
            <a:ext cx="7035793" cy="2697104"/>
          </a:xfrm>
          <a:custGeom>
            <a:avLst/>
            <a:gdLst>
              <a:gd name="connsiteX0" fmla="*/ 0 w 7035793"/>
              <a:gd name="connsiteY0" fmla="*/ 0 h 2697104"/>
              <a:gd name="connsiteX1" fmla="*/ 7035793 w 7035793"/>
              <a:gd name="connsiteY1" fmla="*/ 1 h 2697104"/>
              <a:gd name="connsiteX2" fmla="*/ 1 w 7035793"/>
              <a:gd name="connsiteY2" fmla="*/ 2697104 h 2697104"/>
            </a:gdLst>
            <a:ahLst/>
            <a:cxnLst>
              <a:cxn ang="0">
                <a:pos x="connsiteX0" y="connsiteY0"/>
              </a:cxn>
              <a:cxn ang="0">
                <a:pos x="connsiteX1" y="connsiteY1"/>
              </a:cxn>
              <a:cxn ang="0">
                <a:pos x="connsiteX2" y="connsiteY2"/>
              </a:cxn>
            </a:cxnLst>
            <a:rect l="l" t="t" r="r" b="b"/>
            <a:pathLst>
              <a:path w="7035793" h="2697104">
                <a:moveTo>
                  <a:pt x="0" y="0"/>
                </a:moveTo>
                <a:lnTo>
                  <a:pt x="7035793" y="1"/>
                </a:lnTo>
                <a:lnTo>
                  <a:pt x="1" y="2697104"/>
                </a:lnTo>
                <a:close/>
              </a:path>
            </a:pathLst>
          </a:custGeom>
          <a:solidFill>
            <a:schemeClr val="accent5">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4" name="矩形 2"/>
          <p:cNvSpPr/>
          <p:nvPr>
            <p:custDataLst>
              <p:tags r:id="rId6"/>
            </p:custDataLst>
          </p:nvPr>
        </p:nvSpPr>
        <p:spPr>
          <a:xfrm>
            <a:off x="457204" y="6367871"/>
            <a:ext cx="11226890" cy="105319"/>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6" name="矩形 5"/>
          <p:cNvSpPr/>
          <p:nvPr>
            <p:custDataLst>
              <p:tags r:id="rId7"/>
            </p:custDataLst>
          </p:nvPr>
        </p:nvSpPr>
        <p:spPr>
          <a:xfrm>
            <a:off x="457200" y="457200"/>
            <a:ext cx="11226890" cy="1988820"/>
          </a:xfrm>
          <a:prstGeom prst="rect">
            <a:avLst/>
          </a:prstGeom>
          <a:solidFill>
            <a:schemeClr val="lt2"/>
          </a:solidFill>
          <a:ln w="19050">
            <a:solidFill>
              <a:schemeClr val="dk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7" name="矩形 6"/>
          <p:cNvSpPr/>
          <p:nvPr>
            <p:custDataLst>
              <p:tags r:id="rId8"/>
            </p:custDataLst>
          </p:nvPr>
        </p:nvSpPr>
        <p:spPr>
          <a:xfrm>
            <a:off x="457204" y="2438420"/>
            <a:ext cx="11226890" cy="3784630"/>
          </a:xfrm>
          <a:prstGeom prst="rect">
            <a:avLst/>
          </a:prstGeom>
          <a:solidFill>
            <a:schemeClr val="dk2"/>
          </a:solidFill>
          <a:ln w="19050">
            <a:solidFill>
              <a:schemeClr val="dk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5" name="文本框 1"/>
          <p:cNvSpPr txBox="true"/>
          <p:nvPr>
            <p:custDataLst>
              <p:tags r:id="rId9"/>
            </p:custDataLst>
          </p:nvPr>
        </p:nvSpPr>
        <p:spPr>
          <a:xfrm>
            <a:off x="1219210" y="762006"/>
            <a:ext cx="9753676" cy="1371600"/>
          </a:xfrm>
          <a:prstGeom prst="rect">
            <a:avLst/>
          </a:prstGeom>
          <a:noFill/>
        </p:spPr>
        <p:txBody>
          <a:bodyPr wrap="square" lIns="63500" tIns="25400" rIns="63500" bIns="25400" rtlCol="0" anchor="ctr" anchorCtr="false">
            <a:normAutofit/>
          </a:bodyPr>
          <a:p>
            <a:pPr marL="0" indent="0" algn="l">
              <a:lnSpc>
                <a:spcPct val="100000"/>
              </a:lnSpc>
              <a:spcBef>
                <a:spcPts val="0"/>
              </a:spcBef>
              <a:spcAft>
                <a:spcPts val="0"/>
              </a:spcAft>
              <a:buSzPct val="100000"/>
              <a:buNone/>
            </a:pPr>
            <a:r>
              <a:rPr lang="zh-CN" altLang="en-US" sz="4000" b="1" spc="360">
                <a:solidFill>
                  <a:schemeClr val="accent1">
                    <a:lumMod val="75000"/>
                  </a:schemeClr>
                </a:solidFill>
                <a:uFillTx/>
                <a:latin typeface="微软雅黑" panose="020B0503020204020204" charset="-122"/>
                <a:ea typeface="微软雅黑" panose="020B0503020204020204" charset="-122"/>
              </a:rPr>
              <a:t>二、关于民族语文教材的界定</a:t>
            </a:r>
            <a:endParaRPr lang="zh-CN" altLang="en-US" sz="4000" b="1" spc="360">
              <a:solidFill>
                <a:schemeClr val="accent1">
                  <a:lumMod val="75000"/>
                </a:schemeClr>
              </a:solidFill>
              <a:uFillTx/>
              <a:latin typeface="微软雅黑" panose="020B0503020204020204" charset="-122"/>
              <a:ea typeface="微软雅黑" panose="020B0503020204020204" charset="-122"/>
            </a:endParaRPr>
          </a:p>
        </p:txBody>
      </p:sp>
      <p:sp>
        <p:nvSpPr>
          <p:cNvPr id="11" name="Title 6"/>
          <p:cNvSpPr txBox="true"/>
          <p:nvPr>
            <p:custDataLst>
              <p:tags r:id="rId10"/>
            </p:custDataLst>
          </p:nvPr>
        </p:nvSpPr>
        <p:spPr>
          <a:xfrm>
            <a:off x="1219200" y="2743222"/>
            <a:ext cx="9753676" cy="3200425"/>
          </a:xfrm>
          <a:prstGeom prst="rect">
            <a:avLst/>
          </a:prstGeom>
          <a:noFill/>
          <a:ln w="3175">
            <a:noFill/>
            <a:prstDash val="dash"/>
          </a:ln>
        </p:spPr>
        <p:txBody>
          <a:bodyPr wrap="square" lIns="63500" tIns="25400" rIns="63500" bIns="25400" anchor="ctr" anchorCtr="false">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just" fontAlgn="auto">
              <a:lnSpc>
                <a:spcPct val="150000"/>
              </a:lnSpc>
              <a:spcBef>
                <a:spcPts val="0"/>
              </a:spcBef>
              <a:spcAft>
                <a:spcPts val="800"/>
              </a:spcAft>
              <a:buSzPct val="100000"/>
              <a:buNone/>
            </a:pPr>
            <a:r>
              <a:rPr lang="zh-CN" altLang="en-US" sz="2400" spc="16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民族语文教材是中小学少数民族文字教材的一种。</a:t>
            </a:r>
            <a:endParaRPr lang="zh-CN" altLang="en-US" sz="2400" spc="16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marL="0" lvl="0" indent="0" algn="just" fontAlgn="auto">
              <a:lnSpc>
                <a:spcPct val="150000"/>
              </a:lnSpc>
              <a:spcBef>
                <a:spcPts val="0"/>
              </a:spcBef>
              <a:spcAft>
                <a:spcPts val="800"/>
              </a:spcAft>
              <a:buSzPct val="100000"/>
              <a:buNone/>
            </a:pPr>
            <a:r>
              <a:rPr lang="zh-CN" altLang="en-US" sz="2400" spc="16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是指依据国家语文课程标准和国家统编语文教材选篇的主题和方法，结合少数民族语言文字学习需要和习得规律组织编写的，供义务教育学校和普通高中学校使用的少数民族语文教学用书，以及作为教材内容组成部分的教学材料（配套视频、图册和活动手册等）。</a:t>
            </a:r>
            <a:endParaRPr lang="zh-CN" altLang="en-US" sz="2400" spc="16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13" name="图片 6" descr="图片3"/>
          <p:cNvPicPr>
            <a:picLocks noChangeAspect="true"/>
          </p:cNvPicPr>
          <p:nvPr>
            <p:custDataLst>
              <p:tags r:id="rId1"/>
            </p:custDataLst>
          </p:nvPr>
        </p:nvPicPr>
        <p:blipFill>
          <a:blip r:embed="rId2"/>
          <a:stretch>
            <a:fillRect/>
          </a:stretch>
        </p:blipFill>
        <p:spPr>
          <a:xfrm>
            <a:off x="0" y="6137910"/>
            <a:ext cx="720090" cy="720090"/>
          </a:xfrm>
          <a:prstGeom prst="rect">
            <a:avLst/>
          </a:prstGeom>
        </p:spPr>
      </p:pic>
      <p:pic>
        <p:nvPicPr>
          <p:cNvPr id="12" name="图片 5" descr="图片3"/>
          <p:cNvPicPr>
            <a:picLocks noChangeAspect="true"/>
          </p:cNvPicPr>
          <p:nvPr>
            <p:custDataLst>
              <p:tags r:id="rId3"/>
            </p:custDataLst>
          </p:nvPr>
        </p:nvPicPr>
        <p:blipFill>
          <a:blip r:embed="rId2"/>
          <a:stretch>
            <a:fillRect/>
          </a:stretch>
        </p:blipFill>
        <p:spPr>
          <a:xfrm rot="10800000">
            <a:off x="11471910" y="0"/>
            <a:ext cx="720090" cy="720090"/>
          </a:xfrm>
          <a:prstGeom prst="rect">
            <a:avLst/>
          </a:prstGeom>
        </p:spPr>
      </p:pic>
      <p:sp>
        <p:nvSpPr>
          <p:cNvPr id="64" name="Right Triangle 1"/>
          <p:cNvSpPr/>
          <p:nvPr>
            <p:custDataLst>
              <p:tags r:id="rId4"/>
            </p:custDataLst>
          </p:nvPr>
        </p:nvSpPr>
        <p:spPr>
          <a:xfrm>
            <a:off x="5156202" y="4160896"/>
            <a:ext cx="7035797" cy="2697102"/>
          </a:xfrm>
          <a:custGeom>
            <a:avLst/>
            <a:gdLst>
              <a:gd name="connsiteX0" fmla="*/ 7035796 w 7035797"/>
              <a:gd name="connsiteY0" fmla="*/ 0 h 2697102"/>
              <a:gd name="connsiteX1" fmla="*/ 7035797 w 7035797"/>
              <a:gd name="connsiteY1" fmla="*/ 2697101 h 2697102"/>
              <a:gd name="connsiteX2" fmla="*/ 0 w 7035797"/>
              <a:gd name="connsiteY2" fmla="*/ 2697102 h 2697102"/>
            </a:gdLst>
            <a:ahLst/>
            <a:cxnLst>
              <a:cxn ang="0">
                <a:pos x="connsiteX0" y="connsiteY0"/>
              </a:cxn>
              <a:cxn ang="0">
                <a:pos x="connsiteX1" y="connsiteY1"/>
              </a:cxn>
              <a:cxn ang="0">
                <a:pos x="connsiteX2" y="connsiteY2"/>
              </a:cxn>
            </a:cxnLst>
            <a:rect l="l" t="t" r="r" b="b"/>
            <a:pathLst>
              <a:path w="7035797" h="2697102">
                <a:moveTo>
                  <a:pt x="7035796" y="0"/>
                </a:moveTo>
                <a:lnTo>
                  <a:pt x="7035797" y="2697101"/>
                </a:lnTo>
                <a:lnTo>
                  <a:pt x="0" y="269710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80" name="Right Triangle 18"/>
          <p:cNvSpPr/>
          <p:nvPr>
            <p:custDataLst>
              <p:tags r:id="rId5"/>
            </p:custDataLst>
          </p:nvPr>
        </p:nvSpPr>
        <p:spPr>
          <a:xfrm>
            <a:off x="26" y="8"/>
            <a:ext cx="7035793" cy="2697104"/>
          </a:xfrm>
          <a:custGeom>
            <a:avLst/>
            <a:gdLst>
              <a:gd name="connsiteX0" fmla="*/ 0 w 7035793"/>
              <a:gd name="connsiteY0" fmla="*/ 0 h 2697104"/>
              <a:gd name="connsiteX1" fmla="*/ 7035793 w 7035793"/>
              <a:gd name="connsiteY1" fmla="*/ 1 h 2697104"/>
              <a:gd name="connsiteX2" fmla="*/ 1 w 7035793"/>
              <a:gd name="connsiteY2" fmla="*/ 2697104 h 2697104"/>
            </a:gdLst>
            <a:ahLst/>
            <a:cxnLst>
              <a:cxn ang="0">
                <a:pos x="connsiteX0" y="connsiteY0"/>
              </a:cxn>
              <a:cxn ang="0">
                <a:pos x="connsiteX1" y="connsiteY1"/>
              </a:cxn>
              <a:cxn ang="0">
                <a:pos x="connsiteX2" y="connsiteY2"/>
              </a:cxn>
            </a:cxnLst>
            <a:rect l="l" t="t" r="r" b="b"/>
            <a:pathLst>
              <a:path w="7035793" h="2697104">
                <a:moveTo>
                  <a:pt x="0" y="0"/>
                </a:moveTo>
                <a:lnTo>
                  <a:pt x="7035793" y="1"/>
                </a:lnTo>
                <a:lnTo>
                  <a:pt x="1" y="2697104"/>
                </a:lnTo>
                <a:close/>
              </a:path>
            </a:pathLst>
          </a:custGeom>
          <a:solidFill>
            <a:schemeClr val="accent5">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3" name="矩形 2"/>
          <p:cNvSpPr/>
          <p:nvPr>
            <p:custDataLst>
              <p:tags r:id="rId6"/>
            </p:custDataLst>
          </p:nvPr>
        </p:nvSpPr>
        <p:spPr>
          <a:xfrm>
            <a:off x="457204" y="6367871"/>
            <a:ext cx="11226890" cy="105319"/>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 name="矩形 5"/>
          <p:cNvSpPr/>
          <p:nvPr>
            <p:custDataLst>
              <p:tags r:id="rId7"/>
            </p:custDataLst>
          </p:nvPr>
        </p:nvSpPr>
        <p:spPr>
          <a:xfrm>
            <a:off x="457200" y="457200"/>
            <a:ext cx="11226890" cy="1988820"/>
          </a:xfrm>
          <a:prstGeom prst="rect">
            <a:avLst/>
          </a:prstGeom>
          <a:solidFill>
            <a:schemeClr val="lt2"/>
          </a:solidFill>
          <a:ln w="19050">
            <a:solidFill>
              <a:schemeClr val="dk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8" name="矩形 6"/>
          <p:cNvSpPr/>
          <p:nvPr>
            <p:custDataLst>
              <p:tags r:id="rId8"/>
            </p:custDataLst>
          </p:nvPr>
        </p:nvSpPr>
        <p:spPr>
          <a:xfrm>
            <a:off x="457200" y="1946275"/>
            <a:ext cx="11226800" cy="4421505"/>
          </a:xfrm>
          <a:prstGeom prst="rect">
            <a:avLst/>
          </a:prstGeom>
          <a:solidFill>
            <a:schemeClr val="dk2"/>
          </a:solidFill>
          <a:ln w="19050">
            <a:solidFill>
              <a:schemeClr val="dk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9" name="文本框 1"/>
          <p:cNvSpPr txBox="true"/>
          <p:nvPr>
            <p:custDataLst>
              <p:tags r:id="rId9"/>
            </p:custDataLst>
          </p:nvPr>
        </p:nvSpPr>
        <p:spPr>
          <a:xfrm>
            <a:off x="1134120" y="478796"/>
            <a:ext cx="9753676" cy="1371600"/>
          </a:xfrm>
          <a:prstGeom prst="rect">
            <a:avLst/>
          </a:prstGeom>
          <a:noFill/>
        </p:spPr>
        <p:txBody>
          <a:bodyPr wrap="square" lIns="63500" tIns="25400" rIns="63500" bIns="25400" rtlCol="0" anchor="ctr" anchorCtr="false">
            <a:normAutofit/>
          </a:bodyPr>
          <a:p>
            <a:pPr marL="0" indent="0" algn="l">
              <a:lnSpc>
                <a:spcPct val="100000"/>
              </a:lnSpc>
              <a:spcBef>
                <a:spcPts val="0"/>
              </a:spcBef>
              <a:spcAft>
                <a:spcPts val="0"/>
              </a:spcAft>
              <a:buSzPct val="100000"/>
              <a:buNone/>
            </a:pPr>
            <a:r>
              <a:rPr lang="zh-CN" altLang="en-US" sz="4000" b="1" spc="240">
                <a:solidFill>
                  <a:schemeClr val="accent1">
                    <a:lumMod val="75000"/>
                  </a:schemeClr>
                </a:solidFill>
                <a:uFillTx/>
                <a:latin typeface="微软雅黑" panose="020B0503020204020204" charset="-122"/>
                <a:ea typeface="微软雅黑" panose="020B0503020204020204" charset="-122"/>
              </a:rPr>
              <a:t>三、关于民族语文教材管理职责</a:t>
            </a:r>
            <a:endParaRPr lang="zh-CN" altLang="en-US" sz="4000" b="1" spc="240">
              <a:solidFill>
                <a:schemeClr val="accent1">
                  <a:lumMod val="75000"/>
                </a:schemeClr>
              </a:solidFill>
              <a:uFillTx/>
              <a:latin typeface="微软雅黑" panose="020B0503020204020204" charset="-122"/>
              <a:ea typeface="微软雅黑" panose="020B0503020204020204" charset="-122"/>
            </a:endParaRPr>
          </a:p>
        </p:txBody>
      </p:sp>
      <p:sp>
        <p:nvSpPr>
          <p:cNvPr id="10" name="Title 6"/>
          <p:cNvSpPr txBox="true"/>
          <p:nvPr>
            <p:custDataLst>
              <p:tags r:id="rId10"/>
            </p:custDataLst>
          </p:nvPr>
        </p:nvSpPr>
        <p:spPr>
          <a:xfrm>
            <a:off x="1040130" y="1946910"/>
            <a:ext cx="10158730" cy="4525645"/>
          </a:xfrm>
          <a:prstGeom prst="rect">
            <a:avLst/>
          </a:prstGeom>
          <a:noFill/>
          <a:ln w="3175">
            <a:noFill/>
            <a:prstDash val="dash"/>
          </a:ln>
        </p:spPr>
        <p:txBody>
          <a:bodyPr wrap="square" lIns="63500" tIns="25400" rIns="63500" bIns="25400" anchor="ctr" anchorCtr="false">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342900" lvl="0" indent="-342900" algn="just" fontAlgn="auto">
              <a:lnSpc>
                <a:spcPct val="150000"/>
              </a:lnSpc>
              <a:spcBef>
                <a:spcPts val="0"/>
              </a:spcBef>
              <a:spcAft>
                <a:spcPts val="800"/>
              </a:spcAft>
              <a:buSzPct val="100000"/>
              <a:buFont typeface="Arial" panose="02080604020202020204" pitchFamily="34" charset="0"/>
              <a:buChar char="•"/>
            </a:pPr>
            <a:r>
              <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民族语文教材在国家教材委员会指导和统筹下，实行国家、地方和学校分级管理。国务院教育行政部门统筹、指导、管理、监督少数民族文字教材建设，负责统一规划少数民族文字教材建设，负责统一组织少数民族语文教材及其他学科翻译（编译）版教材的审核。</a:t>
            </a:r>
            <a:endPar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marL="342900" lvl="0" indent="-342900" algn="just" fontAlgn="auto">
              <a:lnSpc>
                <a:spcPct val="150000"/>
              </a:lnSpc>
              <a:spcBef>
                <a:spcPts val="0"/>
              </a:spcBef>
              <a:spcAft>
                <a:spcPts val="800"/>
              </a:spcAft>
              <a:buSzPct val="100000"/>
              <a:buFont typeface="Arial" panose="02080604020202020204" pitchFamily="34" charset="0"/>
              <a:buChar char="•"/>
            </a:pPr>
            <a:r>
              <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自治区教育行政部门主要负责全区民族语文教材管理，组织编写民族语文教材并进行初审。市、县（市、区）教育行政部门牵头做好本辖区民族语文教材使用管理工作，指导学校做好民族语文教材使用工作。</a:t>
            </a:r>
            <a:endPar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marL="342900" lvl="0" indent="-342900" algn="just" fontAlgn="auto">
              <a:lnSpc>
                <a:spcPct val="150000"/>
              </a:lnSpc>
              <a:spcBef>
                <a:spcPts val="0"/>
              </a:spcBef>
              <a:spcAft>
                <a:spcPts val="800"/>
              </a:spcAft>
              <a:buSzPct val="100000"/>
              <a:buFont typeface="Arial" panose="02080604020202020204" pitchFamily="34" charset="0"/>
              <a:buChar char="•"/>
            </a:pPr>
            <a:r>
              <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学校负责健全内部管理制度，用好民族语文教材。</a:t>
            </a:r>
            <a:endParaRPr lang="zh-CN" altLang="en-US" sz="2200" spc="12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28" name="图片 6" descr="图片3"/>
          <p:cNvPicPr>
            <a:picLocks noChangeAspect="true"/>
          </p:cNvPicPr>
          <p:nvPr>
            <p:custDataLst>
              <p:tags r:id="rId1"/>
            </p:custDataLst>
          </p:nvPr>
        </p:nvPicPr>
        <p:blipFill>
          <a:blip r:embed="rId2"/>
          <a:stretch>
            <a:fillRect/>
          </a:stretch>
        </p:blipFill>
        <p:spPr>
          <a:xfrm>
            <a:off x="0" y="6137910"/>
            <a:ext cx="720090" cy="720090"/>
          </a:xfrm>
          <a:prstGeom prst="rect">
            <a:avLst/>
          </a:prstGeom>
        </p:spPr>
      </p:pic>
      <p:pic>
        <p:nvPicPr>
          <p:cNvPr id="27" name="图片 5" descr="图片3"/>
          <p:cNvPicPr>
            <a:picLocks noChangeAspect="true"/>
          </p:cNvPicPr>
          <p:nvPr>
            <p:custDataLst>
              <p:tags r:id="rId3"/>
            </p:custDataLst>
          </p:nvPr>
        </p:nvPicPr>
        <p:blipFill>
          <a:blip r:embed="rId2"/>
          <a:stretch>
            <a:fillRect/>
          </a:stretch>
        </p:blipFill>
        <p:spPr>
          <a:xfrm rot="10800000">
            <a:off x="11471910" y="0"/>
            <a:ext cx="720090" cy="720090"/>
          </a:xfrm>
          <a:prstGeom prst="rect">
            <a:avLst/>
          </a:prstGeom>
        </p:spPr>
      </p:pic>
      <p:sp>
        <p:nvSpPr>
          <p:cNvPr id="64" name="Right Triangle 1"/>
          <p:cNvSpPr/>
          <p:nvPr>
            <p:custDataLst>
              <p:tags r:id="rId4"/>
            </p:custDataLst>
          </p:nvPr>
        </p:nvSpPr>
        <p:spPr>
          <a:xfrm>
            <a:off x="5156202" y="4160896"/>
            <a:ext cx="7035797" cy="2697102"/>
          </a:xfrm>
          <a:custGeom>
            <a:avLst/>
            <a:gdLst>
              <a:gd name="connsiteX0" fmla="*/ 7035796 w 7035797"/>
              <a:gd name="connsiteY0" fmla="*/ 0 h 2697102"/>
              <a:gd name="connsiteX1" fmla="*/ 7035797 w 7035797"/>
              <a:gd name="connsiteY1" fmla="*/ 2697101 h 2697102"/>
              <a:gd name="connsiteX2" fmla="*/ 0 w 7035797"/>
              <a:gd name="connsiteY2" fmla="*/ 2697102 h 2697102"/>
            </a:gdLst>
            <a:ahLst/>
            <a:cxnLst>
              <a:cxn ang="0">
                <a:pos x="connsiteX0" y="connsiteY0"/>
              </a:cxn>
              <a:cxn ang="0">
                <a:pos x="connsiteX1" y="connsiteY1"/>
              </a:cxn>
              <a:cxn ang="0">
                <a:pos x="connsiteX2" y="connsiteY2"/>
              </a:cxn>
            </a:cxnLst>
            <a:rect l="l" t="t" r="r" b="b"/>
            <a:pathLst>
              <a:path w="7035797" h="2697102">
                <a:moveTo>
                  <a:pt x="7035796" y="0"/>
                </a:moveTo>
                <a:lnTo>
                  <a:pt x="7035797" y="2697101"/>
                </a:lnTo>
                <a:lnTo>
                  <a:pt x="0" y="269710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80" name="Right Triangle 18"/>
          <p:cNvSpPr/>
          <p:nvPr>
            <p:custDataLst>
              <p:tags r:id="rId5"/>
            </p:custDataLst>
          </p:nvPr>
        </p:nvSpPr>
        <p:spPr>
          <a:xfrm>
            <a:off x="26" y="8"/>
            <a:ext cx="7035793" cy="2697104"/>
          </a:xfrm>
          <a:custGeom>
            <a:avLst/>
            <a:gdLst>
              <a:gd name="connsiteX0" fmla="*/ 0 w 7035793"/>
              <a:gd name="connsiteY0" fmla="*/ 0 h 2697104"/>
              <a:gd name="connsiteX1" fmla="*/ 7035793 w 7035793"/>
              <a:gd name="connsiteY1" fmla="*/ 1 h 2697104"/>
              <a:gd name="connsiteX2" fmla="*/ 1 w 7035793"/>
              <a:gd name="connsiteY2" fmla="*/ 2697104 h 2697104"/>
            </a:gdLst>
            <a:ahLst/>
            <a:cxnLst>
              <a:cxn ang="0">
                <a:pos x="connsiteX0" y="connsiteY0"/>
              </a:cxn>
              <a:cxn ang="0">
                <a:pos x="connsiteX1" y="connsiteY1"/>
              </a:cxn>
              <a:cxn ang="0">
                <a:pos x="connsiteX2" y="connsiteY2"/>
              </a:cxn>
            </a:cxnLst>
            <a:rect l="l" t="t" r="r" b="b"/>
            <a:pathLst>
              <a:path w="7035793" h="2697104">
                <a:moveTo>
                  <a:pt x="0" y="0"/>
                </a:moveTo>
                <a:lnTo>
                  <a:pt x="7035793" y="1"/>
                </a:lnTo>
                <a:lnTo>
                  <a:pt x="1" y="2697104"/>
                </a:lnTo>
                <a:close/>
              </a:path>
            </a:pathLst>
          </a:custGeom>
          <a:solidFill>
            <a:schemeClr val="accent5">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4" name="矩形 2"/>
          <p:cNvSpPr/>
          <p:nvPr>
            <p:custDataLst>
              <p:tags r:id="rId6"/>
            </p:custDataLst>
          </p:nvPr>
        </p:nvSpPr>
        <p:spPr>
          <a:xfrm>
            <a:off x="457204" y="6367871"/>
            <a:ext cx="11226890" cy="105319"/>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6" name="矩形 5"/>
          <p:cNvSpPr/>
          <p:nvPr>
            <p:custDataLst>
              <p:tags r:id="rId7"/>
            </p:custDataLst>
          </p:nvPr>
        </p:nvSpPr>
        <p:spPr>
          <a:xfrm>
            <a:off x="457200" y="457200"/>
            <a:ext cx="11226890" cy="1988820"/>
          </a:xfrm>
          <a:prstGeom prst="rect">
            <a:avLst/>
          </a:prstGeom>
          <a:solidFill>
            <a:schemeClr val="lt2"/>
          </a:solidFill>
          <a:ln w="19050">
            <a:solidFill>
              <a:schemeClr val="dk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7" name="矩形 6"/>
          <p:cNvSpPr/>
          <p:nvPr>
            <p:custDataLst>
              <p:tags r:id="rId8"/>
            </p:custDataLst>
          </p:nvPr>
        </p:nvSpPr>
        <p:spPr>
          <a:xfrm>
            <a:off x="457204" y="2438420"/>
            <a:ext cx="11226890" cy="3784630"/>
          </a:xfrm>
          <a:prstGeom prst="rect">
            <a:avLst/>
          </a:prstGeom>
          <a:solidFill>
            <a:schemeClr val="dk2"/>
          </a:solidFill>
          <a:ln w="19050">
            <a:solidFill>
              <a:schemeClr val="dk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false" anchor="ctr" anchorCtr="false" forceAA="false" compatLnSpc="true">
            <a:noAutofit/>
          </a:bodyPr>
          <a:p>
            <a:pPr algn="ctr"/>
            <a:endParaRPr kumimoji="1" lang="zh-CN" altLang="en-US" sz="1600" b="1">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5" name="Object 901"/>
          <p:cNvSpPr txBox="true"/>
          <p:nvPr>
            <p:custDataLst>
              <p:tags r:id="rId9"/>
            </p:custDataLst>
          </p:nvPr>
        </p:nvSpPr>
        <p:spPr>
          <a:xfrm>
            <a:off x="1219210" y="762006"/>
            <a:ext cx="9753676" cy="789305"/>
          </a:xfrm>
          <a:prstGeom prst="rect">
            <a:avLst/>
          </a:prstGeom>
        </p:spPr>
        <p:txBody>
          <a:bodyPr vert="horz" lIns="63500" tIns="25400" rIns="63500" bIns="25400" rtlCol="0" anchor="b" anchorCtr="false">
            <a:normAutofit/>
          </a:bodyPr>
          <a:p>
            <a:pPr marL="0" indent="0" algn="l" fontAlgn="auto">
              <a:lnSpc>
                <a:spcPct val="100000"/>
              </a:lnSpc>
              <a:spcBef>
                <a:spcPts val="0"/>
              </a:spcBef>
              <a:spcAft>
                <a:spcPts val="0"/>
              </a:spcAft>
              <a:buSzPct val="100000"/>
              <a:buNone/>
            </a:pPr>
            <a:r>
              <a:rPr lang="zh-CN" altLang="en-US" sz="4000" b="1" i="0" spc="320">
                <a:solidFill>
                  <a:schemeClr val="accent1">
                    <a:lumMod val="75000"/>
                  </a:schemeClr>
                </a:solidFill>
                <a:uFillTx/>
                <a:latin typeface="微软雅黑" panose="020B0503020204020204" charset="-122"/>
                <a:ea typeface="微软雅黑" panose="020B0503020204020204" charset="-122"/>
              </a:rPr>
              <a:t>四、关于民族语文教材编写修订要求</a:t>
            </a:r>
            <a:endParaRPr lang="zh-CN" altLang="en-US" sz="4000" b="1" i="0" spc="320">
              <a:solidFill>
                <a:schemeClr val="accent1">
                  <a:lumMod val="75000"/>
                </a:schemeClr>
              </a:solidFill>
              <a:uFillTx/>
              <a:latin typeface="微软雅黑" panose="020B0503020204020204" charset="-122"/>
              <a:ea typeface="微软雅黑" panose="020B0503020204020204" charset="-122"/>
            </a:endParaRPr>
          </a:p>
        </p:txBody>
      </p:sp>
      <p:sp>
        <p:nvSpPr>
          <p:cNvPr id="9" name="Rounded Rectangle 1"/>
          <p:cNvSpPr/>
          <p:nvPr>
            <p:custDataLst>
              <p:tags r:id="rId10"/>
            </p:custDataLst>
          </p:nvPr>
        </p:nvSpPr>
        <p:spPr>
          <a:xfrm>
            <a:off x="1433195" y="2999483"/>
            <a:ext cx="536268" cy="536268"/>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tr-TR" sz="1600">
              <a:solidFill>
                <a:prstClr val="white"/>
              </a:solidFill>
              <a:latin typeface="微软雅黑" panose="020B0503020204020204" charset="-122"/>
              <a:ea typeface="Open Sans" panose="020B0606030504020204" pitchFamily="34" charset="0"/>
              <a:cs typeface="微软雅黑" panose="020B0503020204020204" charset="-122"/>
            </a:endParaRPr>
          </a:p>
        </p:txBody>
      </p:sp>
      <p:sp>
        <p:nvSpPr>
          <p:cNvPr id="10" name="TextBox 21"/>
          <p:cNvSpPr txBox="true"/>
          <p:nvPr>
            <p:custDataLst>
              <p:tags r:id="rId11"/>
            </p:custDataLst>
          </p:nvPr>
        </p:nvSpPr>
        <p:spPr>
          <a:xfrm>
            <a:off x="2207090" y="2917918"/>
            <a:ext cx="3857273" cy="740499"/>
          </a:xfrm>
          <a:prstGeom prst="rect">
            <a:avLst/>
          </a:prstGeom>
          <a:noFill/>
        </p:spPr>
        <p:txBody>
          <a:bodyPr wrap="square" rtlCol="0" anchor="ctr">
            <a:normAutofit/>
          </a:bodyPr>
          <a:p>
            <a:pPr marL="0" lvl="0" indent="0" algn="l">
              <a:lnSpc>
                <a:spcPct val="100000"/>
              </a:lnSpc>
              <a:spcBef>
                <a:spcPts val="0"/>
              </a:spcBef>
              <a:spcAft>
                <a:spcPts val="800"/>
              </a:spcAft>
              <a:buSzPct val="100000"/>
            </a:pPr>
            <a:r>
              <a:rPr lang="zh-CN" altLang="en-US" sz="2000" spc="140">
                <a:solidFill>
                  <a:schemeClr val="dk1">
                    <a:lumMod val="75000"/>
                    <a:lumOff val="25000"/>
                  </a:schemeClr>
                </a:solidFill>
                <a:uFillTx/>
                <a:latin typeface="微软雅黑" panose="020B0503020204020204" charset="-122"/>
                <a:ea typeface="微软雅黑" panose="020B0503020204020204" charset="-122"/>
              </a:rPr>
              <a:t>坚持正确政治方向</a:t>
            </a:r>
            <a:endParaRPr lang="zh-CN" altLang="en-US" sz="2000" spc="140">
              <a:solidFill>
                <a:schemeClr val="dk1">
                  <a:lumMod val="75000"/>
                  <a:lumOff val="25000"/>
                </a:schemeClr>
              </a:solidFill>
              <a:uFillTx/>
              <a:latin typeface="微软雅黑" panose="020B0503020204020204" charset="-122"/>
              <a:ea typeface="微软雅黑" panose="020B0503020204020204" charset="-122"/>
            </a:endParaRPr>
          </a:p>
        </p:txBody>
      </p:sp>
      <p:sp>
        <p:nvSpPr>
          <p:cNvPr id="11" name="序号1" descr="e7d195523061f1c08d347f6bf0421bdacd46f3c1815d51b81E1CE79090F8942429A56C6AE2B3163BABA1A3FCE285BEC4FF43A5085572A94AD2C0A17AE448F24FA68DD62479D8C0666FEB6710638384D2ED817A4F5797E348394E13AA4D405A6090FC5A3A108D834694539815BA3508E71FBEF5C49F4C764656C2053DD0B8FEA68254E67435733C3AA675A5DA722F51B5"/>
          <p:cNvSpPr txBox="true"/>
          <p:nvPr>
            <p:custDataLst>
              <p:tags r:id="rId12"/>
            </p:custDataLst>
          </p:nvPr>
        </p:nvSpPr>
        <p:spPr>
          <a:xfrm>
            <a:off x="1433195" y="3047007"/>
            <a:ext cx="509935" cy="441858"/>
          </a:xfrm>
          <a:prstGeom prst="rect">
            <a:avLst/>
          </a:prstGeom>
          <a:noFill/>
        </p:spPr>
        <p:txBody>
          <a:bodyPr wrap="square" rtlCol="0" anchor="ctr">
            <a:normAutofit/>
          </a:bodyPr>
          <a:p>
            <a:pPr marL="0" algn="ctr">
              <a:lnSpc>
                <a:spcPct val="100000"/>
              </a:lnSpc>
              <a:spcBef>
                <a:spcPts val="0"/>
              </a:spcBef>
              <a:spcAft>
                <a:spcPts val="800"/>
              </a:spcAft>
            </a:pPr>
            <a:r>
              <a:rPr lang="en-US" sz="2000" spc="120" dirty="0">
                <a:solidFill>
                  <a:schemeClr val="lt1"/>
                </a:solidFill>
                <a:latin typeface="微软雅黑" panose="020B0503020204020204" charset="-122"/>
                <a:ea typeface="微软雅黑" panose="020B0503020204020204" charset="-122"/>
                <a:cs typeface="微软雅黑" panose="020B0503020204020204" charset="-122"/>
              </a:rPr>
              <a:t>1</a:t>
            </a:r>
            <a:endParaRPr lang="en-US" sz="2000" spc="12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2" name="Rounded Rectangle 11"/>
          <p:cNvSpPr/>
          <p:nvPr>
            <p:custDataLst>
              <p:tags r:id="rId13"/>
            </p:custDataLst>
          </p:nvPr>
        </p:nvSpPr>
        <p:spPr>
          <a:xfrm>
            <a:off x="6269877" y="2999483"/>
            <a:ext cx="536268" cy="536268"/>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tr-TR" sz="1600">
              <a:solidFill>
                <a:prstClr val="white"/>
              </a:solidFill>
              <a:latin typeface="微软雅黑" panose="020B0503020204020204" charset="-122"/>
              <a:ea typeface="Open Sans" panose="020B0606030504020204" pitchFamily="34" charset="0"/>
              <a:cs typeface="微软雅黑" panose="020B0503020204020204" charset="-122"/>
            </a:endParaRPr>
          </a:p>
        </p:txBody>
      </p:sp>
      <p:sp>
        <p:nvSpPr>
          <p:cNvPr id="13" name="TextBox 21"/>
          <p:cNvSpPr txBox="true"/>
          <p:nvPr>
            <p:custDataLst>
              <p:tags r:id="rId14"/>
            </p:custDataLst>
          </p:nvPr>
        </p:nvSpPr>
        <p:spPr>
          <a:xfrm>
            <a:off x="7043772" y="2917918"/>
            <a:ext cx="3857273" cy="740499"/>
          </a:xfrm>
          <a:prstGeom prst="rect">
            <a:avLst/>
          </a:prstGeom>
          <a:noFill/>
        </p:spPr>
        <p:txBody>
          <a:bodyPr wrap="square" rtlCol="0" anchor="ctr">
            <a:normAutofit/>
          </a:bodyPr>
          <a:p>
            <a:pPr marL="0" lvl="0" indent="0" algn="l">
              <a:lnSpc>
                <a:spcPct val="100000"/>
              </a:lnSpc>
              <a:spcBef>
                <a:spcPts val="0"/>
              </a:spcBef>
              <a:spcAft>
                <a:spcPts val="800"/>
              </a:spcAft>
              <a:buSzPct val="100000"/>
            </a:pPr>
            <a:r>
              <a:rPr lang="zh-CN" altLang="en-US" sz="2000" spc="100">
                <a:solidFill>
                  <a:schemeClr val="dk1">
                    <a:lumMod val="75000"/>
                    <a:lumOff val="25000"/>
                  </a:schemeClr>
                </a:solidFill>
                <a:uFillTx/>
                <a:latin typeface="微软雅黑" panose="020B0503020204020204" charset="-122"/>
                <a:ea typeface="微软雅黑" panose="020B0503020204020204" charset="-122"/>
              </a:rPr>
              <a:t>坚持铸牢中华民族共同体意识</a:t>
            </a:r>
            <a:endParaRPr lang="zh-CN" altLang="en-US" sz="2000" spc="100">
              <a:solidFill>
                <a:schemeClr val="dk1">
                  <a:lumMod val="75000"/>
                  <a:lumOff val="25000"/>
                </a:schemeClr>
              </a:solidFill>
              <a:uFillTx/>
              <a:latin typeface="微软雅黑" panose="020B0503020204020204" charset="-122"/>
              <a:ea typeface="微软雅黑" panose="020B0503020204020204" charset="-122"/>
            </a:endParaRPr>
          </a:p>
        </p:txBody>
      </p:sp>
      <p:sp>
        <p:nvSpPr>
          <p:cNvPr id="14" name="序号1" descr="e7d195523061f1c08d347f6bf0421bdacd46f3c1815d51b81E1CE79090F8942429A56C6AE2B3163BABA1A3FCE285BEC4FF43A5085572A94AD2C0A17AE448F24FA68DD62479D8C0666FEB6710638384D2ED817A4F5797E348394E13AA4D405A6090FC5A3A108D834694539815BA3508E71FBEF5C49F4C764656C2053DD0B8FEA68254E67435733C3AA675A5DA722F51B5"/>
          <p:cNvSpPr txBox="true"/>
          <p:nvPr>
            <p:custDataLst>
              <p:tags r:id="rId15"/>
            </p:custDataLst>
          </p:nvPr>
        </p:nvSpPr>
        <p:spPr>
          <a:xfrm>
            <a:off x="6269877" y="3047008"/>
            <a:ext cx="509935" cy="441858"/>
          </a:xfrm>
          <a:prstGeom prst="rect">
            <a:avLst/>
          </a:prstGeom>
          <a:noFill/>
        </p:spPr>
        <p:txBody>
          <a:bodyPr wrap="square" rtlCol="0" anchor="ctr">
            <a:normAutofit/>
          </a:bodyPr>
          <a:p>
            <a:pPr marL="0" algn="ctr">
              <a:lnSpc>
                <a:spcPct val="100000"/>
              </a:lnSpc>
              <a:spcBef>
                <a:spcPts val="0"/>
              </a:spcBef>
              <a:spcAft>
                <a:spcPts val="800"/>
              </a:spcAft>
            </a:pPr>
            <a:r>
              <a:rPr lang="en-US" sz="2000" spc="120" dirty="0">
                <a:solidFill>
                  <a:schemeClr val="bg1"/>
                </a:solidFill>
                <a:latin typeface="微软雅黑" panose="020B0503020204020204" charset="-122"/>
                <a:ea typeface="微软雅黑" panose="020B0503020204020204" charset="-122"/>
                <a:cs typeface="微软雅黑" panose="020B0503020204020204" charset="-122"/>
              </a:rPr>
              <a:t>2</a:t>
            </a:r>
            <a:endParaRPr lang="en-US" sz="2000" spc="120" dirty="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15" name="Rounded Rectangle 1"/>
          <p:cNvSpPr/>
          <p:nvPr>
            <p:custDataLst>
              <p:tags r:id="rId16"/>
            </p:custDataLst>
          </p:nvPr>
        </p:nvSpPr>
        <p:spPr>
          <a:xfrm>
            <a:off x="1433195" y="4076742"/>
            <a:ext cx="536268" cy="536268"/>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tr-TR" sz="1600">
              <a:solidFill>
                <a:prstClr val="white"/>
              </a:solidFill>
              <a:latin typeface="微软雅黑" panose="020B0503020204020204" charset="-122"/>
              <a:ea typeface="Open Sans" panose="020B0606030504020204" pitchFamily="34" charset="0"/>
              <a:cs typeface="微软雅黑" panose="020B0503020204020204" charset="-122"/>
            </a:endParaRPr>
          </a:p>
        </p:txBody>
      </p:sp>
      <p:sp>
        <p:nvSpPr>
          <p:cNvPr id="16" name="TextBox 21"/>
          <p:cNvSpPr txBox="true"/>
          <p:nvPr>
            <p:custDataLst>
              <p:tags r:id="rId17"/>
            </p:custDataLst>
          </p:nvPr>
        </p:nvSpPr>
        <p:spPr>
          <a:xfrm>
            <a:off x="2207090" y="3995177"/>
            <a:ext cx="3857273" cy="740499"/>
          </a:xfrm>
          <a:prstGeom prst="rect">
            <a:avLst/>
          </a:prstGeom>
          <a:noFill/>
        </p:spPr>
        <p:txBody>
          <a:bodyPr wrap="square" rtlCol="0" anchor="ctr">
            <a:normAutofit/>
          </a:bodyPr>
          <a:p>
            <a:pPr marL="0" lvl="0" indent="0" algn="l">
              <a:lnSpc>
                <a:spcPct val="100000"/>
              </a:lnSpc>
              <a:spcBef>
                <a:spcPts val="0"/>
              </a:spcBef>
              <a:spcAft>
                <a:spcPts val="800"/>
              </a:spcAft>
              <a:buSzPct val="100000"/>
            </a:pPr>
            <a:r>
              <a:rPr lang="zh-CN" altLang="en-US" sz="2000" spc="140">
                <a:solidFill>
                  <a:schemeClr val="dk1">
                    <a:lumMod val="75000"/>
                    <a:lumOff val="25000"/>
                  </a:schemeClr>
                </a:solidFill>
                <a:uFillTx/>
                <a:latin typeface="微软雅黑" panose="020B0503020204020204" charset="-122"/>
                <a:ea typeface="微软雅黑" panose="020B0503020204020204" charset="-122"/>
              </a:rPr>
              <a:t>充分体现时代精神</a:t>
            </a:r>
            <a:endParaRPr lang="zh-CN" altLang="en-US" sz="2000" spc="140">
              <a:solidFill>
                <a:schemeClr val="dk1">
                  <a:lumMod val="75000"/>
                  <a:lumOff val="25000"/>
                </a:schemeClr>
              </a:solidFill>
              <a:uFillTx/>
              <a:latin typeface="微软雅黑" panose="020B0503020204020204" charset="-122"/>
              <a:ea typeface="微软雅黑" panose="020B0503020204020204" charset="-122"/>
            </a:endParaRPr>
          </a:p>
        </p:txBody>
      </p:sp>
      <p:sp>
        <p:nvSpPr>
          <p:cNvPr id="17" name="序号1" descr="e7d195523061f1c08d347f6bf0421bdacd46f3c1815d51b81E1CE79090F8942429A56C6AE2B3163BABA1A3FCE285BEC4FF43A5085572A94AD2C0A17AE448F24FA68DD62479D8C0666FEB6710638384D2ED817A4F5797E348394E13AA4D405A6090FC5A3A108D834694539815BA3508E71FBEF5C49F4C764656C2053DD0B8FEA68254E67435733C3AA675A5DA722F51B5"/>
          <p:cNvSpPr txBox="true"/>
          <p:nvPr>
            <p:custDataLst>
              <p:tags r:id="rId18"/>
            </p:custDataLst>
          </p:nvPr>
        </p:nvSpPr>
        <p:spPr>
          <a:xfrm>
            <a:off x="1433195" y="4124267"/>
            <a:ext cx="509935" cy="441858"/>
          </a:xfrm>
          <a:prstGeom prst="rect">
            <a:avLst/>
          </a:prstGeom>
          <a:noFill/>
        </p:spPr>
        <p:txBody>
          <a:bodyPr wrap="square" rtlCol="0" anchor="ctr">
            <a:normAutofit/>
          </a:bodyPr>
          <a:p>
            <a:pPr marL="0" algn="ctr">
              <a:lnSpc>
                <a:spcPct val="100000"/>
              </a:lnSpc>
              <a:spcBef>
                <a:spcPts val="0"/>
              </a:spcBef>
              <a:spcAft>
                <a:spcPts val="800"/>
              </a:spcAft>
            </a:pPr>
            <a:r>
              <a:rPr lang="en-US" sz="2000" spc="120" dirty="0">
                <a:solidFill>
                  <a:schemeClr val="lt1"/>
                </a:solidFill>
                <a:latin typeface="微软雅黑" panose="020B0503020204020204" charset="-122"/>
                <a:ea typeface="微软雅黑" panose="020B0503020204020204" charset="-122"/>
                <a:cs typeface="微软雅黑" panose="020B0503020204020204" charset="-122"/>
              </a:rPr>
              <a:t>3</a:t>
            </a:r>
            <a:endParaRPr lang="en-US" sz="2000" spc="12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8" name="Rounded Rectangle 1"/>
          <p:cNvSpPr/>
          <p:nvPr>
            <p:custDataLst>
              <p:tags r:id="rId19"/>
            </p:custDataLst>
          </p:nvPr>
        </p:nvSpPr>
        <p:spPr>
          <a:xfrm>
            <a:off x="6269877" y="4076742"/>
            <a:ext cx="536268" cy="536268"/>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tr-TR" sz="1600">
              <a:solidFill>
                <a:prstClr val="white"/>
              </a:solidFill>
              <a:latin typeface="微软雅黑" panose="020B0503020204020204" charset="-122"/>
              <a:ea typeface="Open Sans" panose="020B0606030504020204" pitchFamily="34" charset="0"/>
              <a:cs typeface="微软雅黑" panose="020B0503020204020204" charset="-122"/>
            </a:endParaRPr>
          </a:p>
        </p:txBody>
      </p:sp>
      <p:sp>
        <p:nvSpPr>
          <p:cNvPr id="19" name="TextBox 21"/>
          <p:cNvSpPr txBox="true"/>
          <p:nvPr>
            <p:custDataLst>
              <p:tags r:id="rId20"/>
            </p:custDataLst>
          </p:nvPr>
        </p:nvSpPr>
        <p:spPr>
          <a:xfrm>
            <a:off x="7043772" y="3995177"/>
            <a:ext cx="3857273" cy="740499"/>
          </a:xfrm>
          <a:prstGeom prst="rect">
            <a:avLst/>
          </a:prstGeom>
          <a:noFill/>
        </p:spPr>
        <p:txBody>
          <a:bodyPr wrap="square" rtlCol="0" anchor="ctr">
            <a:normAutofit/>
          </a:bodyPr>
          <a:p>
            <a:pPr marL="0" lvl="0" indent="0" algn="l">
              <a:lnSpc>
                <a:spcPct val="100000"/>
              </a:lnSpc>
              <a:spcBef>
                <a:spcPts val="0"/>
              </a:spcBef>
              <a:spcAft>
                <a:spcPts val="800"/>
              </a:spcAft>
              <a:buSzPct val="100000"/>
            </a:pPr>
            <a:r>
              <a:rPr lang="zh-CN" altLang="en-US" sz="2000" spc="140">
                <a:solidFill>
                  <a:schemeClr val="dk1">
                    <a:lumMod val="75000"/>
                    <a:lumOff val="25000"/>
                  </a:schemeClr>
                </a:solidFill>
                <a:uFillTx/>
                <a:latin typeface="微软雅黑" panose="020B0503020204020204" charset="-122"/>
                <a:ea typeface="微软雅黑" panose="020B0503020204020204" charset="-122"/>
              </a:rPr>
              <a:t>遵循教育教学规律</a:t>
            </a:r>
            <a:endParaRPr lang="zh-CN" altLang="en-US" sz="2000" spc="140">
              <a:solidFill>
                <a:schemeClr val="dk1">
                  <a:lumMod val="75000"/>
                  <a:lumOff val="25000"/>
                </a:schemeClr>
              </a:solidFill>
              <a:uFillTx/>
              <a:latin typeface="微软雅黑" panose="020B0503020204020204" charset="-122"/>
              <a:ea typeface="微软雅黑" panose="020B0503020204020204" charset="-122"/>
            </a:endParaRPr>
          </a:p>
        </p:txBody>
      </p:sp>
      <p:sp>
        <p:nvSpPr>
          <p:cNvPr id="20" name="序号1" descr="e7d195523061f1c08d347f6bf0421bdacd46f3c1815d51b81E1CE79090F8942429A56C6AE2B3163BABA1A3FCE285BEC4FF43A5085572A94AD2C0A17AE448F24FA68DD62479D8C0666FEB6710638384D2ED817A4F5797E348394E13AA4D405A6090FC5A3A108D834694539815BA3508E71FBEF5C49F4C764656C2053DD0B8FEA68254E67435733C3AA675A5DA722F51B5"/>
          <p:cNvSpPr txBox="true"/>
          <p:nvPr>
            <p:custDataLst>
              <p:tags r:id="rId21"/>
            </p:custDataLst>
          </p:nvPr>
        </p:nvSpPr>
        <p:spPr>
          <a:xfrm>
            <a:off x="6269877" y="4124267"/>
            <a:ext cx="509935" cy="441858"/>
          </a:xfrm>
          <a:prstGeom prst="rect">
            <a:avLst/>
          </a:prstGeom>
          <a:noFill/>
        </p:spPr>
        <p:txBody>
          <a:bodyPr wrap="square" rtlCol="0" anchor="ctr">
            <a:normAutofit/>
          </a:bodyPr>
          <a:p>
            <a:pPr marL="0" algn="ctr">
              <a:lnSpc>
                <a:spcPct val="100000"/>
              </a:lnSpc>
              <a:spcBef>
                <a:spcPts val="0"/>
              </a:spcBef>
              <a:spcAft>
                <a:spcPts val="800"/>
              </a:spcAft>
            </a:pPr>
            <a:r>
              <a:rPr lang="en-US" sz="2000" spc="120" dirty="0">
                <a:solidFill>
                  <a:schemeClr val="bg1"/>
                </a:solidFill>
                <a:latin typeface="微软雅黑" panose="020B0503020204020204" charset="-122"/>
                <a:ea typeface="微软雅黑" panose="020B0503020204020204" charset="-122"/>
                <a:cs typeface="微软雅黑" panose="020B0503020204020204" charset="-122"/>
              </a:rPr>
              <a:t>4</a:t>
            </a:r>
            <a:endParaRPr lang="en-US" sz="2000" spc="120" dirty="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21" name="Rounded Rectangle 1"/>
          <p:cNvSpPr/>
          <p:nvPr>
            <p:custDataLst>
              <p:tags r:id="rId22"/>
            </p:custDataLst>
          </p:nvPr>
        </p:nvSpPr>
        <p:spPr>
          <a:xfrm>
            <a:off x="1433195" y="5154002"/>
            <a:ext cx="536268" cy="536268"/>
          </a:xfrm>
          <a:prstGeom prst="roundRect">
            <a:avLst>
              <a:gd name="adj"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tr-TR" sz="1600">
              <a:solidFill>
                <a:prstClr val="white"/>
              </a:solidFill>
              <a:latin typeface="微软雅黑" panose="020B0503020204020204" charset="-122"/>
              <a:ea typeface="Open Sans" panose="020B0606030504020204" pitchFamily="34" charset="0"/>
              <a:cs typeface="微软雅黑" panose="020B0503020204020204" charset="-122"/>
            </a:endParaRPr>
          </a:p>
        </p:txBody>
      </p:sp>
      <p:sp>
        <p:nvSpPr>
          <p:cNvPr id="22" name="TextBox 21"/>
          <p:cNvSpPr txBox="true"/>
          <p:nvPr>
            <p:custDataLst>
              <p:tags r:id="rId23"/>
            </p:custDataLst>
          </p:nvPr>
        </p:nvSpPr>
        <p:spPr>
          <a:xfrm>
            <a:off x="2207090" y="5072439"/>
            <a:ext cx="3857273" cy="740499"/>
          </a:xfrm>
          <a:prstGeom prst="rect">
            <a:avLst/>
          </a:prstGeom>
          <a:noFill/>
        </p:spPr>
        <p:txBody>
          <a:bodyPr wrap="square" rtlCol="0" anchor="ctr">
            <a:normAutofit/>
          </a:bodyPr>
          <a:p>
            <a:pPr marL="0" lvl="0" indent="0" algn="l">
              <a:lnSpc>
                <a:spcPct val="100000"/>
              </a:lnSpc>
              <a:spcBef>
                <a:spcPts val="0"/>
              </a:spcBef>
              <a:spcAft>
                <a:spcPts val="800"/>
              </a:spcAft>
              <a:buSzPct val="100000"/>
            </a:pPr>
            <a:r>
              <a:rPr lang="zh-CN" altLang="en-US" sz="2000" spc="100">
                <a:solidFill>
                  <a:schemeClr val="dk1">
                    <a:lumMod val="75000"/>
                    <a:lumOff val="25000"/>
                  </a:schemeClr>
                </a:solidFill>
                <a:uFillTx/>
                <a:latin typeface="微软雅黑" panose="020B0503020204020204" charset="-122"/>
                <a:ea typeface="微软雅黑" panose="020B0503020204020204" charset="-122"/>
              </a:rPr>
              <a:t>注重教材编写的系统性</a:t>
            </a:r>
            <a:endParaRPr lang="zh-CN" altLang="en-US" sz="2000" spc="100">
              <a:solidFill>
                <a:schemeClr val="dk1">
                  <a:lumMod val="75000"/>
                  <a:lumOff val="25000"/>
                </a:schemeClr>
              </a:solidFill>
              <a:uFillTx/>
              <a:latin typeface="微软雅黑" panose="020B0503020204020204" charset="-122"/>
              <a:ea typeface="微软雅黑" panose="020B0503020204020204" charset="-122"/>
            </a:endParaRPr>
          </a:p>
        </p:txBody>
      </p:sp>
      <p:sp>
        <p:nvSpPr>
          <p:cNvPr id="23" name="序号1" descr="e7d195523061f1c08d347f6bf0421bdacd46f3c1815d51b81E1CE79090F8942429A56C6AE2B3163BABA1A3FCE285BEC4FF43A5085572A94AD2C0A17AE448F24FA68DD62479D8C0666FEB6710638384D2ED817A4F5797E348394E13AA4D405A6090FC5A3A108D834694539815BA3508E71FBEF5C49F4C764656C2053DD0B8FEA68254E67435733C3AA675A5DA722F51B5"/>
          <p:cNvSpPr txBox="true"/>
          <p:nvPr>
            <p:custDataLst>
              <p:tags r:id="rId24"/>
            </p:custDataLst>
          </p:nvPr>
        </p:nvSpPr>
        <p:spPr>
          <a:xfrm>
            <a:off x="1433195" y="5201527"/>
            <a:ext cx="509935" cy="441858"/>
          </a:xfrm>
          <a:prstGeom prst="rect">
            <a:avLst/>
          </a:prstGeom>
          <a:noFill/>
        </p:spPr>
        <p:txBody>
          <a:bodyPr wrap="square" rtlCol="0" anchor="ctr">
            <a:normAutofit/>
          </a:bodyPr>
          <a:p>
            <a:pPr marL="0" algn="ctr">
              <a:lnSpc>
                <a:spcPct val="100000"/>
              </a:lnSpc>
              <a:spcBef>
                <a:spcPts val="0"/>
              </a:spcBef>
              <a:spcAft>
                <a:spcPts val="800"/>
              </a:spcAft>
            </a:pPr>
            <a:r>
              <a:rPr lang="en-US" sz="2000" spc="120" dirty="0">
                <a:solidFill>
                  <a:schemeClr val="bg1"/>
                </a:solidFill>
                <a:latin typeface="微软雅黑" panose="020B0503020204020204" charset="-122"/>
                <a:ea typeface="微软雅黑" panose="020B0503020204020204" charset="-122"/>
                <a:cs typeface="微软雅黑" panose="020B0503020204020204" charset="-122"/>
              </a:rPr>
              <a:t>5</a:t>
            </a:r>
            <a:endParaRPr lang="en-US" sz="2000" spc="120" dirty="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24" name="Rounded Rectangle 1"/>
          <p:cNvSpPr/>
          <p:nvPr>
            <p:custDataLst>
              <p:tags r:id="rId25"/>
            </p:custDataLst>
          </p:nvPr>
        </p:nvSpPr>
        <p:spPr>
          <a:xfrm>
            <a:off x="6269877" y="5154002"/>
            <a:ext cx="536268" cy="536268"/>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tr-TR" sz="1600">
              <a:solidFill>
                <a:prstClr val="white"/>
              </a:solidFill>
              <a:latin typeface="微软雅黑" panose="020B0503020204020204" charset="-122"/>
              <a:ea typeface="Open Sans" panose="020B0606030504020204" pitchFamily="34" charset="0"/>
              <a:cs typeface="微软雅黑" panose="020B0503020204020204" charset="-122"/>
            </a:endParaRPr>
          </a:p>
        </p:txBody>
      </p:sp>
      <p:sp>
        <p:nvSpPr>
          <p:cNvPr id="25" name="TextBox 21"/>
          <p:cNvSpPr txBox="true"/>
          <p:nvPr>
            <p:custDataLst>
              <p:tags r:id="rId26"/>
            </p:custDataLst>
          </p:nvPr>
        </p:nvSpPr>
        <p:spPr>
          <a:xfrm>
            <a:off x="7043772" y="5072439"/>
            <a:ext cx="3857273" cy="740499"/>
          </a:xfrm>
          <a:prstGeom prst="rect">
            <a:avLst/>
          </a:prstGeom>
          <a:noFill/>
        </p:spPr>
        <p:txBody>
          <a:bodyPr wrap="square" rtlCol="0" anchor="ctr">
            <a:normAutofit/>
          </a:bodyPr>
          <a:p>
            <a:pPr marL="0" lvl="0" indent="0" algn="l">
              <a:lnSpc>
                <a:spcPct val="100000"/>
              </a:lnSpc>
              <a:spcBef>
                <a:spcPts val="0"/>
              </a:spcBef>
              <a:spcAft>
                <a:spcPts val="800"/>
              </a:spcAft>
              <a:buSzPct val="100000"/>
            </a:pPr>
            <a:r>
              <a:rPr lang="zh-CN" altLang="en-US" sz="2000" spc="100">
                <a:solidFill>
                  <a:schemeClr val="dk1">
                    <a:lumMod val="75000"/>
                    <a:lumOff val="25000"/>
                  </a:schemeClr>
                </a:solidFill>
                <a:uFillTx/>
                <a:latin typeface="微软雅黑" panose="020B0503020204020204" charset="-122"/>
                <a:ea typeface="微软雅黑" panose="020B0503020204020204" charset="-122"/>
              </a:rPr>
              <a:t>注重教材内容的合规性</a:t>
            </a:r>
            <a:endParaRPr lang="zh-CN" altLang="en-US" sz="2000" spc="100">
              <a:solidFill>
                <a:schemeClr val="dk1">
                  <a:lumMod val="75000"/>
                  <a:lumOff val="25000"/>
                </a:schemeClr>
              </a:solidFill>
              <a:uFillTx/>
              <a:latin typeface="微软雅黑" panose="020B0503020204020204" charset="-122"/>
              <a:ea typeface="微软雅黑" panose="020B0503020204020204" charset="-122"/>
            </a:endParaRPr>
          </a:p>
        </p:txBody>
      </p:sp>
      <p:sp>
        <p:nvSpPr>
          <p:cNvPr id="26" name="序号1" descr="e7d195523061f1c08d347f6bf0421bdacd46f3c1815d51b81E1CE79090F8942429A56C6AE2B3163BABA1A3FCE285BEC4FF43A5085572A94AD2C0A17AE448F24FA68DD62479D8C0666FEB6710638384D2ED817A4F5797E348394E13AA4D405A6090FC5A3A108D834694539815BA3508E71FBEF5C49F4C764656C2053DD0B8FEA68254E67435733C3AA675A5DA722F51B5"/>
          <p:cNvSpPr txBox="true"/>
          <p:nvPr>
            <p:custDataLst>
              <p:tags r:id="rId27"/>
            </p:custDataLst>
          </p:nvPr>
        </p:nvSpPr>
        <p:spPr>
          <a:xfrm>
            <a:off x="6269877" y="5201527"/>
            <a:ext cx="509935" cy="441858"/>
          </a:xfrm>
          <a:prstGeom prst="rect">
            <a:avLst/>
          </a:prstGeom>
          <a:noFill/>
        </p:spPr>
        <p:txBody>
          <a:bodyPr wrap="square" rtlCol="0" anchor="ctr">
            <a:normAutofit/>
          </a:bodyPr>
          <a:p>
            <a:pPr marL="0" algn="ctr">
              <a:lnSpc>
                <a:spcPct val="100000"/>
              </a:lnSpc>
              <a:spcBef>
                <a:spcPts val="0"/>
              </a:spcBef>
              <a:spcAft>
                <a:spcPts val="800"/>
              </a:spcAft>
            </a:pPr>
            <a:r>
              <a:rPr lang="en-US" sz="2000" spc="120" dirty="0">
                <a:solidFill>
                  <a:schemeClr val="bg1"/>
                </a:solidFill>
                <a:latin typeface="微软雅黑" panose="020B0503020204020204" charset="-122"/>
                <a:ea typeface="微软雅黑" panose="020B0503020204020204" charset="-122"/>
                <a:cs typeface="微软雅黑" panose="020B0503020204020204" charset="-122"/>
              </a:rPr>
              <a:t>6</a:t>
            </a:r>
            <a:endParaRPr lang="en-US" sz="2000" spc="120" dirty="0">
              <a:solidFill>
                <a:schemeClr val="bg1"/>
              </a:solidFill>
              <a:latin typeface="微软雅黑" panose="020B0503020204020204" charset="-122"/>
              <a:ea typeface="微软雅黑" panose="020B0503020204020204" charset="-122"/>
              <a:cs typeface="微软雅黑" panose="020B0503020204020204" charset="-122"/>
            </a:endParaRPr>
          </a:p>
        </p:txBody>
      </p:sp>
    </p:spTree>
    <p:custDataLst>
      <p:tags r:id="rId28"/>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descr="图片3"/>
          <p:cNvPicPr>
            <a:picLocks noChangeAspect="true"/>
          </p:cNvPicPr>
          <p:nvPr>
            <p:custDataLst>
              <p:tags r:id="rId1"/>
            </p:custDataLst>
          </p:nvPr>
        </p:nvPicPr>
        <p:blipFill>
          <a:blip r:embed="rId2"/>
          <a:stretch>
            <a:fillRect/>
          </a:stretch>
        </p:blipFill>
        <p:spPr>
          <a:xfrm>
            <a:off x="0" y="6137910"/>
            <a:ext cx="720090" cy="720090"/>
          </a:xfrm>
          <a:prstGeom prst="rect">
            <a:avLst/>
          </a:prstGeom>
        </p:spPr>
      </p:pic>
      <p:pic>
        <p:nvPicPr>
          <p:cNvPr id="6" name="图片 5" descr="图片3"/>
          <p:cNvPicPr>
            <a:picLocks noChangeAspect="true"/>
          </p:cNvPicPr>
          <p:nvPr>
            <p:custDataLst>
              <p:tags r:id="rId3"/>
            </p:custDataLst>
          </p:nvPr>
        </p:nvPicPr>
        <p:blipFill>
          <a:blip r:embed="rId2"/>
          <a:stretch>
            <a:fillRect/>
          </a:stretch>
        </p:blipFill>
        <p:spPr>
          <a:xfrm rot="10800000">
            <a:off x="11471910" y="0"/>
            <a:ext cx="720090" cy="720090"/>
          </a:xfrm>
          <a:prstGeom prst="rect">
            <a:avLst/>
          </a:prstGeom>
        </p:spPr>
      </p:pic>
      <p:sp>
        <p:nvSpPr>
          <p:cNvPr id="9" name="任意多边形: 形状 7"/>
          <p:cNvSpPr/>
          <p:nvPr>
            <p:custDataLst>
              <p:tags r:id="rId4"/>
            </p:custDataLst>
          </p:nvPr>
        </p:nvSpPr>
        <p:spPr>
          <a:xfrm>
            <a:off x="11073282" y="5893070"/>
            <a:ext cx="1116566" cy="968113"/>
          </a:xfrm>
          <a:custGeom>
            <a:avLst/>
            <a:gdLst>
              <a:gd name="connsiteX0" fmla="*/ 0 w 1116566"/>
              <a:gd name="connsiteY0" fmla="*/ 968113 h 968113"/>
              <a:gd name="connsiteX1" fmla="*/ 1116566 w 1116566"/>
              <a:gd name="connsiteY1" fmla="*/ 968113 h 968113"/>
              <a:gd name="connsiteX2" fmla="*/ 1116566 w 1116566"/>
              <a:gd name="connsiteY2" fmla="*/ 0 h 968113"/>
            </a:gdLst>
            <a:ahLst/>
            <a:cxnLst>
              <a:cxn ang="0">
                <a:pos x="connsiteX0" y="connsiteY0"/>
              </a:cxn>
              <a:cxn ang="0">
                <a:pos x="connsiteX1" y="connsiteY1"/>
              </a:cxn>
              <a:cxn ang="0">
                <a:pos x="connsiteX2" y="connsiteY2"/>
              </a:cxn>
            </a:cxnLst>
            <a:rect l="l" t="t" r="r" b="b"/>
            <a:pathLst>
              <a:path w="1116566" h="968113">
                <a:moveTo>
                  <a:pt x="0" y="968113"/>
                </a:moveTo>
                <a:lnTo>
                  <a:pt x="1116566" y="968113"/>
                </a:lnTo>
                <a:lnTo>
                  <a:pt x="1116566" y="0"/>
                </a:lnTo>
                <a:close/>
              </a:path>
            </a:pathLst>
          </a:custGeom>
          <a:solidFill>
            <a:schemeClr val="accent3"/>
          </a:solidFill>
          <a:ln w="6340" cap="flat">
            <a:noFill/>
            <a:prstDash val="solid"/>
            <a:miter/>
          </a:ln>
        </p:spPr>
        <p:txBody>
          <a:bodyPr rtlCol="0" anchor="ctr"/>
          <a:lstStyle/>
          <a:p>
            <a:endParaRPr lang="zh-CN" altLang="en-US">
              <a:solidFill>
                <a:schemeClr val="dk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11" name="任意多边形: 形状 10"/>
          <p:cNvSpPr/>
          <p:nvPr>
            <p:custDataLst>
              <p:tags r:id="rId5"/>
            </p:custDataLst>
          </p:nvPr>
        </p:nvSpPr>
        <p:spPr>
          <a:xfrm>
            <a:off x="143781" y="0"/>
            <a:ext cx="994611" cy="6858001"/>
          </a:xfrm>
          <a:custGeom>
            <a:avLst/>
            <a:gdLst>
              <a:gd name="connsiteX0" fmla="*/ 0 w 1634832"/>
              <a:gd name="connsiteY0" fmla="*/ 0 h 6858001"/>
              <a:gd name="connsiteX1" fmla="*/ 261030 w 1634832"/>
              <a:gd name="connsiteY1" fmla="*/ 0 h 6858001"/>
              <a:gd name="connsiteX2" fmla="*/ 1634832 w 1634832"/>
              <a:gd name="connsiteY2" fmla="*/ 6858001 h 6858001"/>
              <a:gd name="connsiteX3" fmla="*/ 0 w 1634832"/>
              <a:gd name="connsiteY3" fmla="*/ 6858001 h 6858001"/>
            </a:gdLst>
            <a:ahLst/>
            <a:cxnLst>
              <a:cxn ang="0">
                <a:pos x="connsiteX0" y="connsiteY0"/>
              </a:cxn>
              <a:cxn ang="0">
                <a:pos x="connsiteX1" y="connsiteY1"/>
              </a:cxn>
              <a:cxn ang="0">
                <a:pos x="connsiteX2" y="connsiteY2"/>
              </a:cxn>
              <a:cxn ang="0">
                <a:pos x="connsiteX3" y="connsiteY3"/>
              </a:cxn>
            </a:cxnLst>
            <a:rect l="l" t="t" r="r" b="b"/>
            <a:pathLst>
              <a:path w="1634832" h="6858001">
                <a:moveTo>
                  <a:pt x="0" y="0"/>
                </a:moveTo>
                <a:lnTo>
                  <a:pt x="261030" y="0"/>
                </a:lnTo>
                <a:lnTo>
                  <a:pt x="1634832" y="6858001"/>
                </a:lnTo>
                <a:lnTo>
                  <a:pt x="0" y="6858001"/>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12" name="直角三角形 11"/>
          <p:cNvSpPr/>
          <p:nvPr>
            <p:custDataLst>
              <p:tags r:id="rId6"/>
            </p:custDataLst>
          </p:nvPr>
        </p:nvSpPr>
        <p:spPr>
          <a:xfrm flipH="true">
            <a:off x="-600" y="5516409"/>
            <a:ext cx="12193200" cy="1341592"/>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grpSp>
        <p:nvGrpSpPr>
          <p:cNvPr id="14" name="组合 13"/>
          <p:cNvGrpSpPr>
            <a:grpSpLocks noChangeAspect="true"/>
          </p:cNvGrpSpPr>
          <p:nvPr>
            <p:custDataLst>
              <p:tags r:id="rId7"/>
            </p:custDataLst>
          </p:nvPr>
        </p:nvGrpSpPr>
        <p:grpSpPr>
          <a:xfrm rot="10800000">
            <a:off x="10055860" y="1461770"/>
            <a:ext cx="572135" cy="499745"/>
            <a:chOff x="1168400" y="1347856"/>
            <a:chExt cx="723913" cy="631688"/>
          </a:xfrm>
          <a:solidFill>
            <a:schemeClr val="accent1">
              <a:lumMod val="20000"/>
              <a:lumOff val="80000"/>
            </a:schemeClr>
          </a:solidFill>
        </p:grpSpPr>
        <p:sp>
          <p:nvSpPr>
            <p:cNvPr id="15" name="任意多边形: 形状 17"/>
            <p:cNvSpPr>
              <a:spLocks noChangeAspect="true"/>
            </p:cNvSpPr>
            <p:nvPr>
              <p:custDataLst>
                <p:tags r:id="rId8"/>
              </p:custDataLst>
            </p:nvPr>
          </p:nvSpPr>
          <p:spPr>
            <a:xfrm>
              <a:off x="1168400"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16" name="任意多边形: 形状 18"/>
            <p:cNvSpPr>
              <a:spLocks noChangeAspect="true"/>
            </p:cNvSpPr>
            <p:nvPr>
              <p:custDataLst>
                <p:tags r:id="rId9"/>
              </p:custDataLst>
            </p:nvPr>
          </p:nvSpPr>
          <p:spPr>
            <a:xfrm>
              <a:off x="1581018"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grpSp>
      <p:sp>
        <p:nvSpPr>
          <p:cNvPr id="20" name="任意多边形: 形状 11"/>
          <p:cNvSpPr/>
          <p:nvPr>
            <p:custDataLst>
              <p:tags r:id="rId10"/>
            </p:custDataLst>
          </p:nvPr>
        </p:nvSpPr>
        <p:spPr>
          <a:xfrm>
            <a:off x="-598" y="0"/>
            <a:ext cx="994611" cy="6858001"/>
          </a:xfrm>
          <a:custGeom>
            <a:avLst/>
            <a:gdLst>
              <a:gd name="connsiteX0" fmla="*/ 0 w 1634832"/>
              <a:gd name="connsiteY0" fmla="*/ 0 h 6858001"/>
              <a:gd name="connsiteX1" fmla="*/ 261030 w 1634832"/>
              <a:gd name="connsiteY1" fmla="*/ 0 h 6858001"/>
              <a:gd name="connsiteX2" fmla="*/ 1634832 w 1634832"/>
              <a:gd name="connsiteY2" fmla="*/ 6858001 h 6858001"/>
              <a:gd name="connsiteX3" fmla="*/ 0 w 1634832"/>
              <a:gd name="connsiteY3" fmla="*/ 6858001 h 6858001"/>
            </a:gdLst>
            <a:ahLst/>
            <a:cxnLst>
              <a:cxn ang="0">
                <a:pos x="connsiteX0" y="connsiteY0"/>
              </a:cxn>
              <a:cxn ang="0">
                <a:pos x="connsiteX1" y="connsiteY1"/>
              </a:cxn>
              <a:cxn ang="0">
                <a:pos x="connsiteX2" y="connsiteY2"/>
              </a:cxn>
              <a:cxn ang="0">
                <a:pos x="connsiteX3" y="connsiteY3"/>
              </a:cxn>
            </a:cxnLst>
            <a:rect l="l" t="t" r="r" b="b"/>
            <a:pathLst>
              <a:path w="1634832" h="6858001">
                <a:moveTo>
                  <a:pt x="0" y="0"/>
                </a:moveTo>
                <a:lnTo>
                  <a:pt x="261030" y="0"/>
                </a:lnTo>
                <a:lnTo>
                  <a:pt x="1634832" y="6858001"/>
                </a:lnTo>
                <a:lnTo>
                  <a:pt x="0" y="6858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4" name="文本框 2"/>
          <p:cNvSpPr txBox="true"/>
          <p:nvPr>
            <p:custDataLst>
              <p:tags r:id="rId11"/>
            </p:custDataLst>
          </p:nvPr>
        </p:nvSpPr>
        <p:spPr>
          <a:xfrm>
            <a:off x="1828815" y="1219210"/>
            <a:ext cx="7924864" cy="762000"/>
          </a:xfrm>
          <a:prstGeom prst="rect">
            <a:avLst/>
          </a:prstGeom>
          <a:noFill/>
        </p:spPr>
        <p:txBody>
          <a:bodyPr wrap="square" lIns="63500" tIns="25400" rIns="63500" bIns="25400" rtlCol="0" anchor="ctr" anchorCtr="false">
            <a:normAutofit/>
          </a:bodyPr>
          <a:p>
            <a:pPr marL="0" indent="0" algn="l">
              <a:lnSpc>
                <a:spcPct val="100000"/>
              </a:lnSpc>
              <a:spcBef>
                <a:spcPts val="0"/>
              </a:spcBef>
              <a:spcAft>
                <a:spcPts val="0"/>
              </a:spcAft>
              <a:buSzPct val="100000"/>
              <a:buNone/>
            </a:pPr>
            <a:r>
              <a:rPr lang="zh-CN" altLang="en-US" sz="4000" b="1" spc="240">
                <a:solidFill>
                  <a:schemeClr val="accent1">
                    <a:lumMod val="75000"/>
                  </a:schemeClr>
                </a:solidFill>
                <a:uFillTx/>
                <a:latin typeface="微软雅黑" panose="020B0503020204020204" charset="-122"/>
                <a:ea typeface="微软雅黑" panose="020B0503020204020204" charset="-122"/>
              </a:rPr>
              <a:t>五、关于民族语文教材审核要求</a:t>
            </a:r>
            <a:endParaRPr lang="zh-CN" altLang="en-US" sz="4000" b="1" spc="240">
              <a:solidFill>
                <a:schemeClr val="accent1">
                  <a:lumMod val="75000"/>
                </a:schemeClr>
              </a:solidFill>
              <a:uFillTx/>
              <a:latin typeface="微软雅黑" panose="020B0503020204020204" charset="-122"/>
              <a:ea typeface="微软雅黑" panose="020B0503020204020204" charset="-122"/>
            </a:endParaRPr>
          </a:p>
        </p:txBody>
      </p:sp>
      <p:sp>
        <p:nvSpPr>
          <p:cNvPr id="5" name="Title 6"/>
          <p:cNvSpPr txBox="true"/>
          <p:nvPr>
            <p:custDataLst>
              <p:tags r:id="rId12"/>
            </p:custDataLst>
          </p:nvPr>
        </p:nvSpPr>
        <p:spPr>
          <a:xfrm>
            <a:off x="1828800" y="2286018"/>
            <a:ext cx="8686864" cy="2743213"/>
          </a:xfrm>
          <a:prstGeom prst="rect">
            <a:avLst/>
          </a:prstGeom>
          <a:noFill/>
          <a:ln w="3175">
            <a:noFill/>
            <a:prstDash val="dash"/>
          </a:ln>
        </p:spPr>
        <p:txBody>
          <a:bodyPr wrap="square" lIns="63500" tIns="25400" rIns="63500" bIns="25400" anchor="ctr" anchorCtr="false">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l" fontAlgn="auto">
              <a:lnSpc>
                <a:spcPct val="150000"/>
              </a:lnSpc>
              <a:spcBef>
                <a:spcPts val="0"/>
              </a:spcBef>
              <a:spcAft>
                <a:spcPts val="800"/>
              </a:spcAft>
              <a:buSzPct val="100000"/>
              <a:buNone/>
            </a:pPr>
            <a:r>
              <a:rPr lang="zh-CN" altLang="en-US" sz="2400" spc="18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民族语文教材由自治区教育行政部门按照地方课程教材的程序进行初审。</a:t>
            </a:r>
            <a:endParaRPr lang="zh-CN" altLang="en-US" sz="2400" spc="18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marL="0" lvl="0" indent="0" algn="l" fontAlgn="auto">
              <a:lnSpc>
                <a:spcPct val="150000"/>
              </a:lnSpc>
              <a:spcBef>
                <a:spcPts val="0"/>
              </a:spcBef>
              <a:spcAft>
                <a:spcPts val="800"/>
              </a:spcAft>
              <a:buSzPct val="100000"/>
              <a:buNone/>
            </a:pPr>
            <a:r>
              <a:rPr lang="zh-CN" altLang="en-US" sz="2400" spc="18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审核通过后报国务院教育行政部门，提交国家教材委员会终审。</a:t>
            </a:r>
            <a:endParaRPr lang="zh-CN" altLang="en-US" sz="2400" spc="18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descr="图片3"/>
          <p:cNvPicPr>
            <a:picLocks noChangeAspect="true"/>
          </p:cNvPicPr>
          <p:nvPr>
            <p:custDataLst>
              <p:tags r:id="rId1"/>
            </p:custDataLst>
          </p:nvPr>
        </p:nvPicPr>
        <p:blipFill>
          <a:blip r:embed="rId2"/>
          <a:stretch>
            <a:fillRect/>
          </a:stretch>
        </p:blipFill>
        <p:spPr>
          <a:xfrm>
            <a:off x="0" y="6137910"/>
            <a:ext cx="720090" cy="720090"/>
          </a:xfrm>
          <a:prstGeom prst="rect">
            <a:avLst/>
          </a:prstGeom>
        </p:spPr>
      </p:pic>
      <p:pic>
        <p:nvPicPr>
          <p:cNvPr id="6" name="图片 5" descr="图片3"/>
          <p:cNvPicPr>
            <a:picLocks noChangeAspect="true"/>
          </p:cNvPicPr>
          <p:nvPr>
            <p:custDataLst>
              <p:tags r:id="rId3"/>
            </p:custDataLst>
          </p:nvPr>
        </p:nvPicPr>
        <p:blipFill>
          <a:blip r:embed="rId2"/>
          <a:stretch>
            <a:fillRect/>
          </a:stretch>
        </p:blipFill>
        <p:spPr>
          <a:xfrm rot="10800000">
            <a:off x="11471910" y="0"/>
            <a:ext cx="720090" cy="720090"/>
          </a:xfrm>
          <a:prstGeom prst="rect">
            <a:avLst/>
          </a:prstGeom>
        </p:spPr>
      </p:pic>
      <p:sp>
        <p:nvSpPr>
          <p:cNvPr id="9" name="任意多边形: 形状 7"/>
          <p:cNvSpPr/>
          <p:nvPr>
            <p:custDataLst>
              <p:tags r:id="rId4"/>
            </p:custDataLst>
          </p:nvPr>
        </p:nvSpPr>
        <p:spPr>
          <a:xfrm>
            <a:off x="11073282" y="5893070"/>
            <a:ext cx="1116566" cy="968113"/>
          </a:xfrm>
          <a:custGeom>
            <a:avLst/>
            <a:gdLst>
              <a:gd name="connsiteX0" fmla="*/ 0 w 1116566"/>
              <a:gd name="connsiteY0" fmla="*/ 968113 h 968113"/>
              <a:gd name="connsiteX1" fmla="*/ 1116566 w 1116566"/>
              <a:gd name="connsiteY1" fmla="*/ 968113 h 968113"/>
              <a:gd name="connsiteX2" fmla="*/ 1116566 w 1116566"/>
              <a:gd name="connsiteY2" fmla="*/ 0 h 968113"/>
            </a:gdLst>
            <a:ahLst/>
            <a:cxnLst>
              <a:cxn ang="0">
                <a:pos x="connsiteX0" y="connsiteY0"/>
              </a:cxn>
              <a:cxn ang="0">
                <a:pos x="connsiteX1" y="connsiteY1"/>
              </a:cxn>
              <a:cxn ang="0">
                <a:pos x="connsiteX2" y="connsiteY2"/>
              </a:cxn>
            </a:cxnLst>
            <a:rect l="l" t="t" r="r" b="b"/>
            <a:pathLst>
              <a:path w="1116566" h="968113">
                <a:moveTo>
                  <a:pt x="0" y="968113"/>
                </a:moveTo>
                <a:lnTo>
                  <a:pt x="1116566" y="968113"/>
                </a:lnTo>
                <a:lnTo>
                  <a:pt x="1116566" y="0"/>
                </a:lnTo>
                <a:close/>
              </a:path>
            </a:pathLst>
          </a:custGeom>
          <a:solidFill>
            <a:schemeClr val="accent3"/>
          </a:solidFill>
          <a:ln w="6340" cap="flat">
            <a:noFill/>
            <a:prstDash val="solid"/>
            <a:miter/>
          </a:ln>
        </p:spPr>
        <p:txBody>
          <a:bodyPr rtlCol="0" anchor="ctr"/>
          <a:lstStyle/>
          <a:p>
            <a:endParaRPr lang="zh-CN" altLang="en-US">
              <a:solidFill>
                <a:schemeClr val="dk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11" name="任意多边形: 形状 10"/>
          <p:cNvSpPr/>
          <p:nvPr>
            <p:custDataLst>
              <p:tags r:id="rId5"/>
            </p:custDataLst>
          </p:nvPr>
        </p:nvSpPr>
        <p:spPr>
          <a:xfrm>
            <a:off x="143781" y="0"/>
            <a:ext cx="994611" cy="6858001"/>
          </a:xfrm>
          <a:custGeom>
            <a:avLst/>
            <a:gdLst>
              <a:gd name="connsiteX0" fmla="*/ 0 w 1634832"/>
              <a:gd name="connsiteY0" fmla="*/ 0 h 6858001"/>
              <a:gd name="connsiteX1" fmla="*/ 261030 w 1634832"/>
              <a:gd name="connsiteY1" fmla="*/ 0 h 6858001"/>
              <a:gd name="connsiteX2" fmla="*/ 1634832 w 1634832"/>
              <a:gd name="connsiteY2" fmla="*/ 6858001 h 6858001"/>
              <a:gd name="connsiteX3" fmla="*/ 0 w 1634832"/>
              <a:gd name="connsiteY3" fmla="*/ 6858001 h 6858001"/>
            </a:gdLst>
            <a:ahLst/>
            <a:cxnLst>
              <a:cxn ang="0">
                <a:pos x="connsiteX0" y="connsiteY0"/>
              </a:cxn>
              <a:cxn ang="0">
                <a:pos x="connsiteX1" y="connsiteY1"/>
              </a:cxn>
              <a:cxn ang="0">
                <a:pos x="connsiteX2" y="connsiteY2"/>
              </a:cxn>
              <a:cxn ang="0">
                <a:pos x="connsiteX3" y="connsiteY3"/>
              </a:cxn>
            </a:cxnLst>
            <a:rect l="l" t="t" r="r" b="b"/>
            <a:pathLst>
              <a:path w="1634832" h="6858001">
                <a:moveTo>
                  <a:pt x="0" y="0"/>
                </a:moveTo>
                <a:lnTo>
                  <a:pt x="261030" y="0"/>
                </a:lnTo>
                <a:lnTo>
                  <a:pt x="1634832" y="6858001"/>
                </a:lnTo>
                <a:lnTo>
                  <a:pt x="0" y="6858001"/>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12" name="直角三角形 11"/>
          <p:cNvSpPr/>
          <p:nvPr>
            <p:custDataLst>
              <p:tags r:id="rId6"/>
            </p:custDataLst>
          </p:nvPr>
        </p:nvSpPr>
        <p:spPr>
          <a:xfrm flipH="true">
            <a:off x="-600" y="5516409"/>
            <a:ext cx="12193200" cy="1341592"/>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grpSp>
        <p:nvGrpSpPr>
          <p:cNvPr id="14" name="组合 13"/>
          <p:cNvGrpSpPr>
            <a:grpSpLocks noChangeAspect="true"/>
          </p:cNvGrpSpPr>
          <p:nvPr>
            <p:custDataLst>
              <p:tags r:id="rId7"/>
            </p:custDataLst>
          </p:nvPr>
        </p:nvGrpSpPr>
        <p:grpSpPr>
          <a:xfrm rot="10800000">
            <a:off x="10055860" y="1461770"/>
            <a:ext cx="572135" cy="499745"/>
            <a:chOff x="1168400" y="1347856"/>
            <a:chExt cx="723913" cy="631688"/>
          </a:xfrm>
          <a:solidFill>
            <a:schemeClr val="accent1">
              <a:lumMod val="20000"/>
              <a:lumOff val="80000"/>
            </a:schemeClr>
          </a:solidFill>
        </p:grpSpPr>
        <p:sp>
          <p:nvSpPr>
            <p:cNvPr id="15" name="任意多边形: 形状 17"/>
            <p:cNvSpPr>
              <a:spLocks noChangeAspect="true"/>
            </p:cNvSpPr>
            <p:nvPr>
              <p:custDataLst>
                <p:tags r:id="rId8"/>
              </p:custDataLst>
            </p:nvPr>
          </p:nvSpPr>
          <p:spPr>
            <a:xfrm>
              <a:off x="1168400"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16" name="任意多边形: 形状 18"/>
            <p:cNvSpPr>
              <a:spLocks noChangeAspect="true"/>
            </p:cNvSpPr>
            <p:nvPr>
              <p:custDataLst>
                <p:tags r:id="rId9"/>
              </p:custDataLst>
            </p:nvPr>
          </p:nvSpPr>
          <p:spPr>
            <a:xfrm>
              <a:off x="1581018"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grpSp>
      <p:sp>
        <p:nvSpPr>
          <p:cNvPr id="20" name="任意多边形: 形状 11"/>
          <p:cNvSpPr/>
          <p:nvPr>
            <p:custDataLst>
              <p:tags r:id="rId10"/>
            </p:custDataLst>
          </p:nvPr>
        </p:nvSpPr>
        <p:spPr>
          <a:xfrm>
            <a:off x="-598" y="0"/>
            <a:ext cx="994611" cy="6858001"/>
          </a:xfrm>
          <a:custGeom>
            <a:avLst/>
            <a:gdLst>
              <a:gd name="connsiteX0" fmla="*/ 0 w 1634832"/>
              <a:gd name="connsiteY0" fmla="*/ 0 h 6858001"/>
              <a:gd name="connsiteX1" fmla="*/ 261030 w 1634832"/>
              <a:gd name="connsiteY1" fmla="*/ 0 h 6858001"/>
              <a:gd name="connsiteX2" fmla="*/ 1634832 w 1634832"/>
              <a:gd name="connsiteY2" fmla="*/ 6858001 h 6858001"/>
              <a:gd name="connsiteX3" fmla="*/ 0 w 1634832"/>
              <a:gd name="connsiteY3" fmla="*/ 6858001 h 6858001"/>
            </a:gdLst>
            <a:ahLst/>
            <a:cxnLst>
              <a:cxn ang="0">
                <a:pos x="connsiteX0" y="connsiteY0"/>
              </a:cxn>
              <a:cxn ang="0">
                <a:pos x="connsiteX1" y="connsiteY1"/>
              </a:cxn>
              <a:cxn ang="0">
                <a:pos x="connsiteX2" y="connsiteY2"/>
              </a:cxn>
              <a:cxn ang="0">
                <a:pos x="connsiteX3" y="connsiteY3"/>
              </a:cxn>
            </a:cxnLst>
            <a:rect l="l" t="t" r="r" b="b"/>
            <a:pathLst>
              <a:path w="1634832" h="6858001">
                <a:moveTo>
                  <a:pt x="0" y="0"/>
                </a:moveTo>
                <a:lnTo>
                  <a:pt x="261030" y="0"/>
                </a:lnTo>
                <a:lnTo>
                  <a:pt x="1634832" y="6858001"/>
                </a:lnTo>
                <a:lnTo>
                  <a:pt x="0" y="6858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4" name="文本框 2"/>
          <p:cNvSpPr txBox="true"/>
          <p:nvPr>
            <p:custDataLst>
              <p:tags r:id="rId11"/>
            </p:custDataLst>
          </p:nvPr>
        </p:nvSpPr>
        <p:spPr>
          <a:xfrm>
            <a:off x="1828815" y="1219210"/>
            <a:ext cx="7924864" cy="762000"/>
          </a:xfrm>
          <a:prstGeom prst="rect">
            <a:avLst/>
          </a:prstGeom>
          <a:noFill/>
        </p:spPr>
        <p:txBody>
          <a:bodyPr wrap="square" lIns="63500" tIns="25400" rIns="63500" bIns="25400" rtlCol="0" anchor="ctr" anchorCtr="false">
            <a:normAutofit/>
          </a:bodyPr>
          <a:p>
            <a:pPr marL="0" indent="0" algn="l">
              <a:lnSpc>
                <a:spcPct val="100000"/>
              </a:lnSpc>
              <a:spcBef>
                <a:spcPts val="0"/>
              </a:spcBef>
              <a:spcAft>
                <a:spcPts val="0"/>
              </a:spcAft>
              <a:buSzPct val="100000"/>
              <a:buNone/>
            </a:pPr>
            <a:r>
              <a:rPr sz="4000" b="1" spc="240">
                <a:solidFill>
                  <a:schemeClr val="accent1">
                    <a:lumMod val="75000"/>
                  </a:schemeClr>
                </a:solidFill>
                <a:uFillTx/>
                <a:latin typeface="微软雅黑" panose="020B0503020204020204" charset="-122"/>
                <a:ea typeface="微软雅黑" panose="020B0503020204020204" charset="-122"/>
                <a:sym typeface="+mn-ea"/>
              </a:rPr>
              <a:t>六、关于民族语文教材出版发行</a:t>
            </a:r>
            <a:endParaRPr sz="4000" b="1" spc="240">
              <a:solidFill>
                <a:schemeClr val="accent1">
                  <a:lumMod val="75000"/>
                </a:schemeClr>
              </a:solidFill>
              <a:uFillTx/>
              <a:latin typeface="微软雅黑" panose="020B0503020204020204" charset="-122"/>
              <a:ea typeface="微软雅黑" panose="020B0503020204020204" charset="-122"/>
              <a:sym typeface="+mn-ea"/>
            </a:endParaRPr>
          </a:p>
        </p:txBody>
      </p:sp>
      <p:sp>
        <p:nvSpPr>
          <p:cNvPr id="5" name="Title 6"/>
          <p:cNvSpPr txBox="true"/>
          <p:nvPr>
            <p:custDataLst>
              <p:tags r:id="rId12"/>
            </p:custDataLst>
          </p:nvPr>
        </p:nvSpPr>
        <p:spPr>
          <a:xfrm>
            <a:off x="1828800" y="2286018"/>
            <a:ext cx="8686864" cy="2743213"/>
          </a:xfrm>
          <a:prstGeom prst="rect">
            <a:avLst/>
          </a:prstGeom>
          <a:noFill/>
          <a:ln w="3175">
            <a:noFill/>
            <a:prstDash val="dash"/>
          </a:ln>
        </p:spPr>
        <p:txBody>
          <a:bodyPr wrap="square" lIns="63500" tIns="25400" rIns="63500" bIns="25400" anchor="ctr" anchorCtr="false">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just" fontAlgn="auto">
              <a:lnSpc>
                <a:spcPct val="150000"/>
              </a:lnSpc>
              <a:spcBef>
                <a:spcPts val="0"/>
              </a:spcBef>
              <a:spcAft>
                <a:spcPts val="800"/>
              </a:spcAft>
              <a:buSzPct val="100000"/>
              <a:buNone/>
            </a:pPr>
            <a:r>
              <a:rPr lang="zh-CN" altLang="en-US" sz="2400" spc="16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民族语文教材出版、发行单位除具备国家出版主管部门批准的教材出版、发行资质外，还应具备国家关于少数民族文字出版物公开出版、发行管理有关规定的资质。</a:t>
            </a:r>
            <a:endParaRPr lang="zh-CN" altLang="en-US" sz="2400" spc="16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descr="图片3"/>
          <p:cNvPicPr>
            <a:picLocks noChangeAspect="true"/>
          </p:cNvPicPr>
          <p:nvPr>
            <p:custDataLst>
              <p:tags r:id="rId1"/>
            </p:custDataLst>
          </p:nvPr>
        </p:nvPicPr>
        <p:blipFill>
          <a:blip r:embed="rId2"/>
          <a:stretch>
            <a:fillRect/>
          </a:stretch>
        </p:blipFill>
        <p:spPr>
          <a:xfrm>
            <a:off x="0" y="6137910"/>
            <a:ext cx="720090" cy="720090"/>
          </a:xfrm>
          <a:prstGeom prst="rect">
            <a:avLst/>
          </a:prstGeom>
        </p:spPr>
      </p:pic>
      <p:pic>
        <p:nvPicPr>
          <p:cNvPr id="6" name="图片 5" descr="图片3"/>
          <p:cNvPicPr>
            <a:picLocks noChangeAspect="true"/>
          </p:cNvPicPr>
          <p:nvPr>
            <p:custDataLst>
              <p:tags r:id="rId3"/>
            </p:custDataLst>
          </p:nvPr>
        </p:nvPicPr>
        <p:blipFill>
          <a:blip r:embed="rId2"/>
          <a:stretch>
            <a:fillRect/>
          </a:stretch>
        </p:blipFill>
        <p:spPr>
          <a:xfrm rot="10800000">
            <a:off x="11471910" y="0"/>
            <a:ext cx="720090" cy="720090"/>
          </a:xfrm>
          <a:prstGeom prst="rect">
            <a:avLst/>
          </a:prstGeom>
        </p:spPr>
      </p:pic>
      <p:sp>
        <p:nvSpPr>
          <p:cNvPr id="9" name="任意多边形: 形状 7"/>
          <p:cNvSpPr/>
          <p:nvPr>
            <p:custDataLst>
              <p:tags r:id="rId4"/>
            </p:custDataLst>
          </p:nvPr>
        </p:nvSpPr>
        <p:spPr>
          <a:xfrm>
            <a:off x="11073282" y="5893070"/>
            <a:ext cx="1116566" cy="968113"/>
          </a:xfrm>
          <a:custGeom>
            <a:avLst/>
            <a:gdLst>
              <a:gd name="connsiteX0" fmla="*/ 0 w 1116566"/>
              <a:gd name="connsiteY0" fmla="*/ 968113 h 968113"/>
              <a:gd name="connsiteX1" fmla="*/ 1116566 w 1116566"/>
              <a:gd name="connsiteY1" fmla="*/ 968113 h 968113"/>
              <a:gd name="connsiteX2" fmla="*/ 1116566 w 1116566"/>
              <a:gd name="connsiteY2" fmla="*/ 0 h 968113"/>
            </a:gdLst>
            <a:ahLst/>
            <a:cxnLst>
              <a:cxn ang="0">
                <a:pos x="connsiteX0" y="connsiteY0"/>
              </a:cxn>
              <a:cxn ang="0">
                <a:pos x="connsiteX1" y="connsiteY1"/>
              </a:cxn>
              <a:cxn ang="0">
                <a:pos x="connsiteX2" y="connsiteY2"/>
              </a:cxn>
            </a:cxnLst>
            <a:rect l="l" t="t" r="r" b="b"/>
            <a:pathLst>
              <a:path w="1116566" h="968113">
                <a:moveTo>
                  <a:pt x="0" y="968113"/>
                </a:moveTo>
                <a:lnTo>
                  <a:pt x="1116566" y="968113"/>
                </a:lnTo>
                <a:lnTo>
                  <a:pt x="1116566" y="0"/>
                </a:lnTo>
                <a:close/>
              </a:path>
            </a:pathLst>
          </a:custGeom>
          <a:solidFill>
            <a:schemeClr val="accent3"/>
          </a:solidFill>
          <a:ln w="6340" cap="flat">
            <a:noFill/>
            <a:prstDash val="solid"/>
            <a:miter/>
          </a:ln>
        </p:spPr>
        <p:txBody>
          <a:bodyPr rtlCol="0" anchor="ctr"/>
          <a:lstStyle/>
          <a:p>
            <a:endParaRPr lang="zh-CN" altLang="en-US">
              <a:solidFill>
                <a:schemeClr val="dk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11" name="任意多边形: 形状 10"/>
          <p:cNvSpPr/>
          <p:nvPr>
            <p:custDataLst>
              <p:tags r:id="rId5"/>
            </p:custDataLst>
          </p:nvPr>
        </p:nvSpPr>
        <p:spPr>
          <a:xfrm>
            <a:off x="143781" y="0"/>
            <a:ext cx="994611" cy="6858001"/>
          </a:xfrm>
          <a:custGeom>
            <a:avLst/>
            <a:gdLst>
              <a:gd name="connsiteX0" fmla="*/ 0 w 1634832"/>
              <a:gd name="connsiteY0" fmla="*/ 0 h 6858001"/>
              <a:gd name="connsiteX1" fmla="*/ 261030 w 1634832"/>
              <a:gd name="connsiteY1" fmla="*/ 0 h 6858001"/>
              <a:gd name="connsiteX2" fmla="*/ 1634832 w 1634832"/>
              <a:gd name="connsiteY2" fmla="*/ 6858001 h 6858001"/>
              <a:gd name="connsiteX3" fmla="*/ 0 w 1634832"/>
              <a:gd name="connsiteY3" fmla="*/ 6858001 h 6858001"/>
            </a:gdLst>
            <a:ahLst/>
            <a:cxnLst>
              <a:cxn ang="0">
                <a:pos x="connsiteX0" y="connsiteY0"/>
              </a:cxn>
              <a:cxn ang="0">
                <a:pos x="connsiteX1" y="connsiteY1"/>
              </a:cxn>
              <a:cxn ang="0">
                <a:pos x="connsiteX2" y="connsiteY2"/>
              </a:cxn>
              <a:cxn ang="0">
                <a:pos x="connsiteX3" y="connsiteY3"/>
              </a:cxn>
            </a:cxnLst>
            <a:rect l="l" t="t" r="r" b="b"/>
            <a:pathLst>
              <a:path w="1634832" h="6858001">
                <a:moveTo>
                  <a:pt x="0" y="0"/>
                </a:moveTo>
                <a:lnTo>
                  <a:pt x="261030" y="0"/>
                </a:lnTo>
                <a:lnTo>
                  <a:pt x="1634832" y="6858001"/>
                </a:lnTo>
                <a:lnTo>
                  <a:pt x="0" y="6858001"/>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12" name="直角三角形 11"/>
          <p:cNvSpPr/>
          <p:nvPr>
            <p:custDataLst>
              <p:tags r:id="rId6"/>
            </p:custDataLst>
          </p:nvPr>
        </p:nvSpPr>
        <p:spPr>
          <a:xfrm flipH="true">
            <a:off x="-600" y="5516409"/>
            <a:ext cx="12193200" cy="1341592"/>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grpSp>
        <p:nvGrpSpPr>
          <p:cNvPr id="14" name="组合 13"/>
          <p:cNvGrpSpPr>
            <a:grpSpLocks noChangeAspect="true"/>
          </p:cNvGrpSpPr>
          <p:nvPr>
            <p:custDataLst>
              <p:tags r:id="rId7"/>
            </p:custDataLst>
          </p:nvPr>
        </p:nvGrpSpPr>
        <p:grpSpPr>
          <a:xfrm rot="10800000">
            <a:off x="10055860" y="1461770"/>
            <a:ext cx="572135" cy="499745"/>
            <a:chOff x="1168400" y="1347856"/>
            <a:chExt cx="723913" cy="631688"/>
          </a:xfrm>
          <a:solidFill>
            <a:schemeClr val="accent1">
              <a:lumMod val="20000"/>
              <a:lumOff val="80000"/>
            </a:schemeClr>
          </a:solidFill>
        </p:grpSpPr>
        <p:sp>
          <p:nvSpPr>
            <p:cNvPr id="15" name="任意多边形: 形状 17"/>
            <p:cNvSpPr>
              <a:spLocks noChangeAspect="true"/>
            </p:cNvSpPr>
            <p:nvPr>
              <p:custDataLst>
                <p:tags r:id="rId8"/>
              </p:custDataLst>
            </p:nvPr>
          </p:nvSpPr>
          <p:spPr>
            <a:xfrm>
              <a:off x="1168400"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16" name="任意多边形: 形状 18"/>
            <p:cNvSpPr>
              <a:spLocks noChangeAspect="true"/>
            </p:cNvSpPr>
            <p:nvPr>
              <p:custDataLst>
                <p:tags r:id="rId9"/>
              </p:custDataLst>
            </p:nvPr>
          </p:nvSpPr>
          <p:spPr>
            <a:xfrm>
              <a:off x="1581018"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grpSp>
      <p:sp>
        <p:nvSpPr>
          <p:cNvPr id="20" name="任意多边形: 形状 11"/>
          <p:cNvSpPr/>
          <p:nvPr>
            <p:custDataLst>
              <p:tags r:id="rId10"/>
            </p:custDataLst>
          </p:nvPr>
        </p:nvSpPr>
        <p:spPr>
          <a:xfrm>
            <a:off x="-598" y="0"/>
            <a:ext cx="994611" cy="6858001"/>
          </a:xfrm>
          <a:custGeom>
            <a:avLst/>
            <a:gdLst>
              <a:gd name="connsiteX0" fmla="*/ 0 w 1634832"/>
              <a:gd name="connsiteY0" fmla="*/ 0 h 6858001"/>
              <a:gd name="connsiteX1" fmla="*/ 261030 w 1634832"/>
              <a:gd name="connsiteY1" fmla="*/ 0 h 6858001"/>
              <a:gd name="connsiteX2" fmla="*/ 1634832 w 1634832"/>
              <a:gd name="connsiteY2" fmla="*/ 6858001 h 6858001"/>
              <a:gd name="connsiteX3" fmla="*/ 0 w 1634832"/>
              <a:gd name="connsiteY3" fmla="*/ 6858001 h 6858001"/>
            </a:gdLst>
            <a:ahLst/>
            <a:cxnLst>
              <a:cxn ang="0">
                <a:pos x="connsiteX0" y="connsiteY0"/>
              </a:cxn>
              <a:cxn ang="0">
                <a:pos x="connsiteX1" y="connsiteY1"/>
              </a:cxn>
              <a:cxn ang="0">
                <a:pos x="connsiteX2" y="connsiteY2"/>
              </a:cxn>
              <a:cxn ang="0">
                <a:pos x="connsiteX3" y="connsiteY3"/>
              </a:cxn>
            </a:cxnLst>
            <a:rect l="l" t="t" r="r" b="b"/>
            <a:pathLst>
              <a:path w="1634832" h="6858001">
                <a:moveTo>
                  <a:pt x="0" y="0"/>
                </a:moveTo>
                <a:lnTo>
                  <a:pt x="261030" y="0"/>
                </a:lnTo>
                <a:lnTo>
                  <a:pt x="1634832" y="6858001"/>
                </a:lnTo>
                <a:lnTo>
                  <a:pt x="0" y="6858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sym typeface="Arial" panose="02080604020202020204" pitchFamily="34" charset="0"/>
            </a:endParaRPr>
          </a:p>
        </p:txBody>
      </p:sp>
      <p:sp>
        <p:nvSpPr>
          <p:cNvPr id="4" name="文本框 2"/>
          <p:cNvSpPr txBox="true"/>
          <p:nvPr>
            <p:custDataLst>
              <p:tags r:id="rId11"/>
            </p:custDataLst>
          </p:nvPr>
        </p:nvSpPr>
        <p:spPr>
          <a:xfrm>
            <a:off x="1828815" y="1219210"/>
            <a:ext cx="7924864" cy="762000"/>
          </a:xfrm>
          <a:prstGeom prst="rect">
            <a:avLst/>
          </a:prstGeom>
          <a:noFill/>
        </p:spPr>
        <p:txBody>
          <a:bodyPr wrap="square" lIns="63500" tIns="25400" rIns="63500" bIns="25400" rtlCol="0" anchor="ctr" anchorCtr="false">
            <a:normAutofit/>
          </a:bodyPr>
          <a:p>
            <a:pPr marL="0" indent="0" algn="l">
              <a:lnSpc>
                <a:spcPct val="100000"/>
              </a:lnSpc>
              <a:spcBef>
                <a:spcPts val="0"/>
              </a:spcBef>
              <a:spcAft>
                <a:spcPts val="0"/>
              </a:spcAft>
              <a:buSzPct val="100000"/>
              <a:buNone/>
            </a:pPr>
            <a:r>
              <a:rPr sz="4000" b="1" spc="240">
                <a:solidFill>
                  <a:schemeClr val="accent1">
                    <a:lumMod val="75000"/>
                  </a:schemeClr>
                </a:solidFill>
                <a:uFillTx/>
                <a:latin typeface="微软雅黑" panose="020B0503020204020204" charset="-122"/>
                <a:ea typeface="微软雅黑" panose="020B0503020204020204" charset="-122"/>
                <a:sym typeface="+mn-ea"/>
              </a:rPr>
              <a:t>七、关于民族语文教材选用使用</a:t>
            </a:r>
            <a:endParaRPr sz="4000" b="1" spc="240">
              <a:solidFill>
                <a:schemeClr val="accent1">
                  <a:lumMod val="75000"/>
                </a:schemeClr>
              </a:solidFill>
              <a:uFillTx/>
              <a:latin typeface="微软雅黑" panose="020B0503020204020204" charset="-122"/>
              <a:ea typeface="微软雅黑" panose="020B0503020204020204" charset="-122"/>
              <a:sym typeface="+mn-ea"/>
            </a:endParaRPr>
          </a:p>
        </p:txBody>
      </p:sp>
      <p:sp>
        <p:nvSpPr>
          <p:cNvPr id="5" name="Title 6"/>
          <p:cNvSpPr txBox="true"/>
          <p:nvPr>
            <p:custDataLst>
              <p:tags r:id="rId12"/>
            </p:custDataLst>
          </p:nvPr>
        </p:nvSpPr>
        <p:spPr>
          <a:xfrm>
            <a:off x="1828800" y="2286018"/>
            <a:ext cx="8686864" cy="2743213"/>
          </a:xfrm>
          <a:prstGeom prst="rect">
            <a:avLst/>
          </a:prstGeom>
          <a:noFill/>
          <a:ln w="3175">
            <a:noFill/>
            <a:prstDash val="dash"/>
          </a:ln>
        </p:spPr>
        <p:txBody>
          <a:bodyPr wrap="square" lIns="63500" tIns="25400" rIns="63500" bIns="25400" anchor="ctr" anchorCtr="false">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just" fontAlgn="auto">
              <a:lnSpc>
                <a:spcPct val="150000"/>
              </a:lnSpc>
              <a:spcBef>
                <a:spcPts val="0"/>
              </a:spcBef>
              <a:spcAft>
                <a:spcPts val="800"/>
              </a:spcAft>
              <a:buSzPct val="100000"/>
              <a:buNone/>
            </a:pPr>
            <a:r>
              <a:rPr lang="zh-CN" altLang="en-US" sz="2600" spc="18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经国家审定的民族语文教材，列入我区地方中小学教学用书目录。</a:t>
            </a:r>
            <a:endParaRPr lang="zh-CN" altLang="en-US" sz="2600" spc="18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marL="0" lvl="0" indent="0" algn="just" fontAlgn="auto">
              <a:lnSpc>
                <a:spcPct val="150000"/>
              </a:lnSpc>
              <a:spcBef>
                <a:spcPts val="0"/>
              </a:spcBef>
              <a:spcAft>
                <a:spcPts val="800"/>
              </a:spcAft>
              <a:buSzPct val="100000"/>
              <a:buNone/>
            </a:pPr>
            <a:r>
              <a:rPr lang="zh-CN" altLang="en-US" sz="2600" spc="18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使用民族语文教材的学校从我区地方中小学教学用书目录中选用。</a:t>
            </a:r>
            <a:endParaRPr lang="zh-CN" altLang="en-US" sz="2600" spc="18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v"/>
  <p:tag name="KSO_WM_UNIT_TYPE" val="i"/>
  <p:tag name="KSO_WM_UNIT_INDEX" val="1"/>
  <p:tag name="KSO_WM_UNIT_ID" val="chip20202795_1*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8"/>
  <p:tag name="KSO_WM_UNIT_DEC_AREA_ID" val="58955414ef364fe18a2602990e1a8b97"/>
  <p:tag name="KSO_WM_UNIT_DECORATE_INFO" val=""/>
  <p:tag name="KSO_WM_UNIT_SM_LIMIT_TYPE" val=""/>
  <p:tag name="KSO_WM_CHIP_FILLAREA_FILL_RULE" val="{&quot;fill_align&quot;:&quot;cm&quot;,&quot;fill_effect&quot;:[],&quot;fill_mode&quot;:&quot;adaptive&quot;,&quot;sacle_strategy&quot;:&quot;stretch&quot;}"/>
  <p:tag name="KSO_WM_UNIT_DEC_SUPPORTCHANGEPIC" val="0"/>
  <p:tag name="KSO_WM_UNIT_DEC_CHANGEPICRESERVED" val="1"/>
  <p:tag name="KSO_WM_ASSEMBLE_CHIP_INDEX" val="5ab4d0b9f24f431ebf65958ee4ad1d1f"/>
</p:tagLst>
</file>

<file path=ppt/tags/tag10.xml><?xml version="1.0" encoding="utf-8"?>
<p:tagLst xmlns:p="http://schemas.openxmlformats.org/presentationml/2006/main">
  <p:tag name="KSO_WM_UNIT_ISCONTENTSTITLE" val="0"/>
  <p:tag name="KSO_WM_UNIT_ISNUMDGMTITLE" val="0"/>
  <p:tag name="KSO_WM_UNIT_NOCLEAR" val="0"/>
  <p:tag name="KSO_WM_UNIT_VALUE" val="165"/>
  <p:tag name="KSO_WM_UNIT_HIGHLIGHT" val="0"/>
  <p:tag name="KSO_WM_UNIT_COMPATIBLE" val="0"/>
  <p:tag name="KSO_WM_UNIT_DIAGRAM_ISNUMVISUAL" val="0"/>
  <p:tag name="KSO_WM_UNIT_DIAGRAM_ISREFERUNIT" val="0"/>
  <p:tag name="KSO_WM_UNIT_TYPE" val="b"/>
  <p:tag name="KSO_WM_UNIT_INDEX" val="1"/>
  <p:tag name="KSO_WM_UNIT_ID" val="custom20202795_1*b*1"/>
  <p:tag name="KSO_WM_TEMPLATE_CATEGORY" val="custom"/>
  <p:tag name="KSO_WM_TEMPLATE_INDEX" val="20202795"/>
  <p:tag name="KSO_WM_UNIT_LAYERLEVEL" val="1"/>
  <p:tag name="KSO_WM_TAG_VERSION" val="1.0"/>
  <p:tag name="KSO_WM_BEAUTIFY_FLAG" val="#wm#"/>
  <p:tag name="KSO_WM_UNIT_PRESET_TEXT" val="单击此处输入你的正文，文字是您思想的提炼，为了最终演示发布的良好效果。"/>
  <p:tag name="KSO_WM_UNIT_DEFAULT_FONT" val="14;16;2"/>
  <p:tag name="KSO_WM_UNIT_BLOCK" val="0"/>
  <p:tag name="KSO_WM_UNIT_DEC_AREA_ID" val="17c45a80f945462e9f05453bbbf6124c"/>
  <p:tag name="KSO_WM_CHIP_GROUPID" val="5ebe41950ac41c4a0a525618"/>
  <p:tag name="KSO_WM_CHIP_XID" val="5ebe41950ac41c4a0a525619"/>
  <p:tag name="KSO_WM_CHIP_FILLAREA_FILL_RULE" val="{&quot;fill_align&quot;:&quot;cm&quot;,&quot;fill_mode&quot;:&quot;adaptive&quot;,&quot;sacle_strategy&quot;:&quot;smart&quot;}"/>
  <p:tag name="KSO_WM_ASSEMBLE_CHIP_INDEX" val="a3d0e468e5844190b59621338aef2c53"/>
  <p:tag name="KSO_WM_UNIT_TEXT_FILL_FORE_SCHEMECOLOR_INDEX_BRIGHTNESS" val="0.35"/>
  <p:tag name="KSO_WM_UNIT_TEXT_FILL_FORE_SCHEMECOLOR_INDEX" val="13"/>
  <p:tag name="KSO_WM_UNIT_TEXT_FILL_TYPE" val="1"/>
  <p:tag name="KSO_WM_TEMPLATE_ASSEMBLE_XID" val="5f97bbc5e01a7e847d6e7794"/>
  <p:tag name="KSO_WM_TEMPLATE_ASSEMBLE_GROUPID" val="5f8cf383a61ec3b55284a717"/>
</p:tagLst>
</file>

<file path=ppt/tags/tag100.xml><?xml version="1.0" encoding="utf-8"?>
<p:tagLst xmlns:p="http://schemas.openxmlformats.org/presentationml/2006/main">
  <p:tag name="KSO_WM_BEAUTIFY_FLAG" val="#wm#"/>
  <p:tag name="KSO_WM_TEMPLATE_CATEGORY" val="diagram"/>
  <p:tag name="KSO_WM_TEMPLATE_INDEX" val="20209040"/>
  <p:tag name="KSO_WM_SLIDE_RATIO" val="1.777778"/>
  <p:tag name="KSO_WM_CHIP_INFOS" val="{&quot;type&quot;:0,&quot;layout_type&quot;:&quot;topbottom&quot;,&quot;layout_feature&quot;:2,&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big_font&quot;:true,&quot;fill_id&quot;:&quot;89881773e3c341c1ab689e24c79864c5&quot;,&quot;fill_align&quot;:&quot;lm&quot;,&quot;chip_types&quot;:[&quot;text&quot;,&quot;header&quot;]},{&quot;text_align&quot;:&quot;lm&quot;,&quot;text_direction&quot;:&quot;horizontal&quot;,&quot;support_big_font&quot;:true,&quot;fill_id&quot;:&quot;7358526a601f4bc69a33a53d7bc8b819&quot;,&quot;fill_align&quot;:&quot;lm&quot;,&quot;chip_types&quot;:[&quot;diagram&quot;,&quot;pictext&quot;,&quot;text&quot;,&quot;picture&quot;,&quot;chart&quot;,&quot;table&quot;,&quot;video&quot;]}]]"/>
  <p:tag name="KSO_WM_SLIDE_ID" val="diagram20209040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884*879"/>
  <p:tag name="KSO_WM_SLIDE_POSITION" val="36*-170"/>
  <p:tag name="KSO_WM_TAG_VERSION" val="1.0"/>
  <p:tag name="KSO_WM_SLIDE_LAYOUT" val="a_f"/>
  <p:tag name="KSO_WM_SLIDE_LAYOUT_CNT" val="1_1"/>
  <p:tag name="KSO_WM_CHIP_XID" val="5efd969281ee359a788b1dd8"/>
  <p:tag name="KSO_WM_CHIP_DECFILLPROP" val="[]"/>
  <p:tag name="KSO_WM_SLIDE_BACKGROUND" val="[&quot;general&quot;]"/>
  <p:tag name="KSO_WM_CHIP_GROUPID" val="5efd969281ee359a788b1dd7"/>
  <p:tag name="KSO_WM_SLIDE_BK_DARK_LIGHT" val="2"/>
  <p:tag name="KSO_WM_SLIDE_BACKGROUND_TYPE" val="general"/>
  <p:tag name="KSO_WM_SLIDE_SUPPORT_FEATURE_TYPE" val="0"/>
  <p:tag name="KSO_WM_TEMPLATE_ASSEMBLE_XID" val="60656e884054ed1e2fb7faeb"/>
  <p:tag name="KSO_WM_TEMPLATE_ASSEMBLE_GROUPID" val="60656e884054ed1e2fb7faeb"/>
  <p:tag name="KSO_WM_SLIDE_LAYOUT_INFO" val="{&quot;backgroundInfo&quot;:[{&quot;bottom&quot;:0,&quot;bottomAbs&quot;:false,&quot;left&quot;:0,&quot;leftAbs&quot;:false,&quot;right&quot;:0,&quot;rightAbs&quot;:false,&quot;top&quot;:0,&quot;topAbs&quot;:false,&quot;type&quot;:&quot;general&quot;}],&quot;id&quot;:&quot;2021-04-01T15:04:58&quot;,&quot;maxSize&quot;:{&quot;size1&quot;:42.2},&quot;minSize&quot;:{&quot;size1&quot;:31.2},&quot;normalSize&quot;:{&quot;size1&quot;:31.2},&quot;subLayout&quot;:[{&quot;id&quot;:&quot;2021-04-01T15:04:58&quot;,&quot;margin&quot;:{&quot;bottom&quot;:0.0260000042617321,&quot;left&quot;:3.457000255584717,&quot;right&quot;:3.315999984741211,&quot;top&quot;:2.117000102996826},&quot;type&quot;:0},{&quot;id&quot;:&quot;2021-04-01T15:04:58&quot;,&quot;margin&quot;:{&quot;bottom&quot;:2.5399999618530273,&quot;left&quot;:3.38700008392334,&quot;right&quot;:3.385999917984009,&quot;top&quot;:1.6670000553131104},&quot;type&quot;:0}],&quot;type&quot;:0}"/>
  <p:tag name="KSO_WM_SLIDE_CAN_ADD_NAVIGATION" val="1"/>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 name="KSO_WM_SLIDE_BACKGROUND_TYPE" val="general"/>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 name="KSO_WM_SLIDE_BACKGROUND_TYPE" val="general"/>
</p:tagLst>
</file>

<file path=ppt/tags/tag103.xml><?xml version="1.0" encoding="utf-8"?>
<p:tagLst xmlns:p="http://schemas.openxmlformats.org/presentationml/2006/main">
  <p:tag name="KSO_WM_CHIP_GROUPID" val="5efd969281ee359a788b1dd7"/>
  <p:tag name="KSO_WM_CHIP_XID" val="5efd969281ee359a788b1dd8"/>
  <p:tag name="KSO_WM_UNIT_FILL_FORE_SCHEMECOLOR_INDEX_BRIGHTNESS" val="0"/>
  <p:tag name="KSO_WM_UNIT_FILL_FORE_SCHEMECOLOR_INDEX" val="5"/>
  <p:tag name="KSO_WM_UNIT_FILL_TYPE" val="1"/>
  <p:tag name="KSO_WM_TEMPLATE_CATEGORY" val="diagram"/>
  <p:tag name="KSO_WM_TEMPLATE_INDEX" val="20209040"/>
  <p:tag name="KSO_WM_UNIT_ID" val="diagram20209040_1**"/>
  <p:tag name="KSO_WM_UNIT_VALUE" val="374"/>
  <p:tag name="KSO_WM_TEMPLATE_ASSEMBLE_XID" val="60656e884054ed1e2fb7faeb"/>
  <p:tag name="KSO_WM_TEMPLATE_ASSEMBLE_GROUPID" val="60656e884054ed1e2fb7faeb"/>
</p:tagLst>
</file>

<file path=ppt/tags/tag104.xml><?xml version="1.0" encoding="utf-8"?>
<p:tagLst xmlns:p="http://schemas.openxmlformats.org/presentationml/2006/main">
  <p:tag name="KSO_WM_CHIP_GROUPID" val="5efd969281ee359a788b1dd7"/>
  <p:tag name="KSO_WM_CHIP_XID" val="5efd969281ee359a788b1dd8"/>
  <p:tag name="KSO_WM_UNIT_FILL_FORE_SCHEMECOLOR_INDEX_BRIGHTNESS" val="0"/>
  <p:tag name="KSO_WM_UNIT_FILL_FORE_SCHEMECOLOR_INDEX" val="9"/>
  <p:tag name="KSO_WM_UNIT_FILL_TYPE" val="1"/>
  <p:tag name="KSO_WM_TEMPLATE_CATEGORY" val="diagram"/>
  <p:tag name="KSO_WM_TEMPLATE_INDEX" val="20209040"/>
  <p:tag name="KSO_WM_UNIT_ID" val="diagram20209040_1**"/>
  <p:tag name="KSO_WM_UNIT_VALUE" val="374"/>
  <p:tag name="KSO_WM_TEMPLATE_ASSEMBLE_XID" val="60656e884054ed1e2fb7faeb"/>
  <p:tag name="KSO_WM_TEMPLATE_ASSEMBLE_GROUPID" val="60656e884054ed1e2fb7faeb"/>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9040_1*i*1"/>
  <p:tag name="KSO_WM_TEMPLATE_CATEGORY" val="diagram"/>
  <p:tag name="KSO_WM_TEMPLATE_INDEX" val="20209040"/>
  <p:tag name="KSO_WM_UNIT_LAYERLEVEL" val="1"/>
  <p:tag name="KSO_WM_TAG_VERSION" val="1.0"/>
  <p:tag name="KSO_WM_BEAUTIFY_FLAG" val="#wm#"/>
  <p:tag name="KSO_WM_UNIT_TYPE" val="i"/>
  <p:tag name="KSO_WM_UNIT_INDEX" val="1"/>
  <p:tag name="KSO_WM_UNIT_BLOCK" val="0"/>
  <p:tag name="KSO_WM_UNIT_SM_LIMIT_TYPE" val="2"/>
  <p:tag name="KSO_WM_UNIT_DEC_AREA_ID" val="887bf7dd5d364742a00bd4c3de87f3fc"/>
  <p:tag name="KSO_WM_UNIT_DECORATE_INFO" val="{&quot;ReferentInfo&quot;:{&quot;Id&quot;:&quot;slide&quot;,&quot;X&quot;:{&quot;Pos&quot;:0},&quot;Y&quot;:{&quot;Pos&quot;:2}},&quot;DecorateInfoX&quot;:{&quot;Pos&quot;:0,&quot;IsAbs&quot;:false},&quot;DecorateInfoY&quot;:{&quot;Pos&quot;:2,&quot;IsAbs&quot;:false},&quot;DecorateInfoW&quot;:{&quot;IsAbs&quot;:false},&quot;DecorateInfoH&quot;:{&quot;IsAbs&quot;:false},&quot;whChangeMode&quot;:1}"/>
  <p:tag name="KSO_WM_CHIP_GROUPID" val="5efd969281ee359a788b1dd7"/>
  <p:tag name="KSO_WM_CHIP_XID" val="5efd969281ee359a788b1dd8"/>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14"/>
  <p:tag name="KSO_WM_UNIT_TEXT_FILL_TYPE" val="1"/>
  <p:tag name="KSO_WM_UNIT_VALUE" val="55"/>
  <p:tag name="KSO_WM_TEMPLATE_ASSEMBLE_XID" val="60656e884054ed1e2fb7faeb"/>
  <p:tag name="KSO_WM_TEMPLATE_ASSEMBLE_GROUPID" val="60656e884054ed1e2fb7faeb"/>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9040_1*i*2"/>
  <p:tag name="KSO_WM_TEMPLATE_CATEGORY" val="diagram"/>
  <p:tag name="KSO_WM_TEMPLATE_INDEX" val="20209040"/>
  <p:tag name="KSO_WM_UNIT_LAYERLEVEL" val="1"/>
  <p:tag name="KSO_WM_TAG_VERSION" val="1.0"/>
  <p:tag name="KSO_WM_BEAUTIFY_FLAG" val="#wm#"/>
  <p:tag name="KSO_WM_UNIT_TYPE" val="i"/>
  <p:tag name="KSO_WM_UNIT_INDEX" val="2"/>
  <p:tag name="KSO_WM_UNIT_BLOCK" val="0"/>
  <p:tag name="KSO_WM_UNIT_SM_LIMIT_TYPE" val="2"/>
  <p:tag name="KSO_WM_UNIT_DEC_AREA_ID" val="ab7ad77608504b46b254df1e788a27d5"/>
  <p:tag name="KSO_WM_UNIT_DECORATE_INFO" val="{&quot;DecorateInfoH&quot;:{&quot;IsAbs&quot;:true},&quot;DecorateInfoW&quot;:{&quot;IsAbs&quot;:true},&quot;DecorateInfoX&quot;:{&quot;IsAbs&quot;:true,&quot;Pos&quot;:1},&quot;DecorateInfoY&quot;:{&quot;IsAbs&quot;:true,&quot;Pos&quot;:1},&quot;ReferentInfo&quot;:{&quot;Id&quot;:&quot;c2c9568b6fbe4c86aaa426621b01c990&quot;,&quot;X&quot;:{&quot;Pos&quot;:1},&quot;Y&quot;:{&quot;Pos&quot;:1}},&quot;whChangeMode&quot;:0}"/>
  <p:tag name="KSO_WM_CHIP_GROUPID" val="5efd969281ee359a788b1dd7"/>
  <p:tag name="KSO_WM_CHIP_XID" val="5efd969281ee359a788b1dd8"/>
  <p:tag name="KSO_WM_UNIT_FILL_FORE_SCHEMECOLOR_INDEX_BRIGHTNESS" val="0"/>
  <p:tag name="KSO_WM_UNIT_FILL_FORE_SCHEMECOLOR_INDEX" val="16"/>
  <p:tag name="KSO_WM_UNIT_FILL_TYPE" val="1"/>
  <p:tag name="KSO_WM_UNIT_LINE_FORE_SCHEMECOLOR_INDEX_BRIGHTNESS" val="0"/>
  <p:tag name="KSO_WM_UNIT_LINE_FORE_SCHEMECOLOR_INDEX" val="15"/>
  <p:tag name="KSO_WM_UNIT_LINE_FILL_TYPE" val="2"/>
  <p:tag name="KSO_WM_UNIT_TEXT_FILL_FORE_SCHEMECOLOR_INDEX_BRIGHTNESS" val="0"/>
  <p:tag name="KSO_WM_UNIT_TEXT_FILL_FORE_SCHEMECOLOR_INDEX" val="14"/>
  <p:tag name="KSO_WM_UNIT_TEXT_FILL_TYPE" val="1"/>
  <p:tag name="KSO_WM_UNIT_VALUE" val="440"/>
  <p:tag name="KSO_WM_TEMPLATE_ASSEMBLE_XID" val="60656e884054ed1e2fb7faeb"/>
  <p:tag name="KSO_WM_TEMPLATE_ASSEMBLE_GROUPID" val="60656e884054ed1e2fb7faeb"/>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9040_1*i*3"/>
  <p:tag name="KSO_WM_TEMPLATE_CATEGORY" val="diagram"/>
  <p:tag name="KSO_WM_TEMPLATE_INDEX" val="20209040"/>
  <p:tag name="KSO_WM_UNIT_LAYERLEVEL" val="1"/>
  <p:tag name="KSO_WM_TAG_VERSION" val="1.0"/>
  <p:tag name="KSO_WM_BEAUTIFY_FLAG" val="#wm#"/>
  <p:tag name="KSO_WM_UNIT_TYPE" val="i"/>
  <p:tag name="KSO_WM_UNIT_INDEX" val="3"/>
  <p:tag name="KSO_WM_UNIT_BLOCK" val="0"/>
  <p:tag name="KSO_WM_UNIT_SM_LIMIT_TYPE" val="2"/>
  <p:tag name="KSO_WM_UNIT_DEC_AREA_ID" val="5ab0f9caac3848b2bee842928d9bfce4"/>
  <p:tag name="KSO_WM_UNIT_DECORATE_INFO" val="{&quot;DecorateInfoH&quot;:{&quot;IsAbs&quot;:true},&quot;DecorateInfoW&quot;:{&quot;IsAbs&quot;:true},&quot;DecorateInfoX&quot;:{&quot;IsAbs&quot;:true,&quot;Pos&quot;:1},&quot;DecorateInfoY&quot;:{&quot;IsAbs&quot;:true,&quot;Pos&quot;:1},&quot;ReferentInfo&quot;:{&quot;Id&quot;:&quot;7ac362f548944fcb9eb55d5763e942b1&quot;,&quot;X&quot;:{&quot;Pos&quot;:1},&quot;Y&quot;:{&quot;Pos&quot;:1}},&quot;whChangeMode&quot;:0}"/>
  <p:tag name="KSO_WM_CHIP_GROUPID" val="5efd969281ee359a788b1dd7"/>
  <p:tag name="KSO_WM_CHIP_XID" val="5efd969281ee359a788b1dd8"/>
  <p:tag name="KSO_WM_UNIT_FILL_FORE_SCHEMECOLOR_INDEX_BRIGHTNESS" val="0"/>
  <p:tag name="KSO_WM_UNIT_FILL_FORE_SCHEMECOLOR_INDEX" val="15"/>
  <p:tag name="KSO_WM_UNIT_FILL_TYPE" val="1"/>
  <p:tag name="KSO_WM_UNIT_LINE_FORE_SCHEMECOLOR_INDEX_BRIGHTNESS" val="0"/>
  <p:tag name="KSO_WM_UNIT_LINE_FORE_SCHEMECOLOR_INDEX" val="15"/>
  <p:tag name="KSO_WM_UNIT_LINE_FILL_TYPE" val="2"/>
  <p:tag name="KSO_WM_UNIT_TEXT_FILL_FORE_SCHEMECOLOR_INDEX_BRIGHTNESS" val="0"/>
  <p:tag name="KSO_WM_UNIT_TEXT_FILL_FORE_SCHEMECOLOR_INDEX" val="14"/>
  <p:tag name="KSO_WM_UNIT_TEXT_FILL_TYPE" val="1"/>
  <p:tag name="KSO_WM_UNIT_VALUE" val="825"/>
  <p:tag name="KSO_WM_TEMPLATE_ASSEMBLE_XID" val="60656e884054ed1e2fb7faeb"/>
  <p:tag name="KSO_WM_TEMPLATE_ASSEMBLE_GROUPID" val="60656e884054ed1e2fb7faeb"/>
</p:tagLst>
</file>

<file path=ppt/tags/tag108.xml><?xml version="1.0" encoding="utf-8"?>
<p:tagLst xmlns:p="http://schemas.openxmlformats.org/presentationml/2006/main">
  <p:tag name="KSO_WM_UNIT_ISCONTENTSTITLE" val="0"/>
  <p:tag name="KSO_WM_UNIT_ISNUMDGMTITLE" val="0"/>
  <p:tag name="KSO_WM_UNIT_NOCLEAR" val="0"/>
  <p:tag name="KSO_WM_UNIT_VALUE" val="38"/>
  <p:tag name="KSO_WM_UNIT_HIGHLIGHT" val="0"/>
  <p:tag name="KSO_WM_UNIT_COMPATIBLE" val="0"/>
  <p:tag name="KSO_WM_UNIT_DIAGRAM_ISNUMVISUAL" val="0"/>
  <p:tag name="KSO_WM_UNIT_DIAGRAM_ISREFERUNIT" val="0"/>
  <p:tag name="KSO_WM_UNIT_TYPE" val="a"/>
  <p:tag name="KSO_WM_UNIT_INDEX" val="1"/>
  <p:tag name="KSO_WM_UNIT_ID" val="diagram20209040_1*a*1"/>
  <p:tag name="KSO_WM_TEMPLATE_CATEGORY" val="diagram"/>
  <p:tag name="KSO_WM_TEMPLATE_INDEX" val="20209040"/>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c2c9568b6fbe4c86aaa426621b01c99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34fcf056d44349b49ca237837a495951"/>
  <p:tag name="KSO_WM_UNIT_SUPPORT_BIG_FONT" val="1"/>
  <p:tag name="KSO_WM_UNIT_TEXT_FILL_FORE_SCHEMECOLOR_INDEX_BRIGHTNESS" val="0"/>
  <p:tag name="KSO_WM_UNIT_TEXT_FILL_FORE_SCHEMECOLOR_INDEX" val="13"/>
  <p:tag name="KSO_WM_UNIT_TEXT_FILL_TYPE" val="1"/>
  <p:tag name="KSO_WM_TEMPLATE_ASSEMBLE_XID" val="60656e884054ed1e2fb7faeb"/>
  <p:tag name="KSO_WM_TEMPLATE_ASSEMBLE_GROUPID" val="60656e884054ed1e2fb7faeb"/>
</p:tagLst>
</file>

<file path=ppt/tags/tag109.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9040_1*f*1"/>
  <p:tag name="KSO_WM_TEMPLATE_CATEGORY" val="diagram"/>
  <p:tag name="KSO_WM_TEMPLATE_INDEX" val="20209040"/>
  <p:tag name="KSO_WM_UNIT_LAYERLEVEL" val="1"/>
  <p:tag name="KSO_WM_TAG_VERSION" val="1.0"/>
  <p:tag name="KSO_WM_BEAUTIFY_FLAG" val="#wm#"/>
  <p:tag name="KSO_WM_UNIT_DEFAULT_FONT" val="14;20;2"/>
  <p:tag name="KSO_WM_UNIT_BLOCK" val="0"/>
  <p:tag name="KSO_WM_UNIT_VALUE" val="342"/>
  <p:tag name="KSO_WM_UNIT_SHOW_EDIT_AREA_INDICATION" val="1"/>
  <p:tag name="KSO_WM_CHIP_GROUPID" val="5e6b05596848fb12bee65ac8"/>
  <p:tag name="KSO_WM_CHIP_XID" val="5e6b05596848fb12bee65aca"/>
  <p:tag name="KSO_WM_UNIT_DEC_AREA_ID" val="7ac362f548944fcb9eb55d5763e942b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c5aafbe47b0f4e2bb213422fbb19124a"/>
  <p:tag name="KSO_WM_UNIT_SUPPORT_BIG_FONT" val="1"/>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884054ed1e2fb7faeb"/>
  <p:tag name="KSO_WM_TEMPLATE_ASSEMBLE_GROUPID" val="60656e884054ed1e2fb7faeb"/>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Lst>
</file>

<file path=ppt/tags/tag110.xml><?xml version="1.0" encoding="utf-8"?>
<p:tagLst xmlns:p="http://schemas.openxmlformats.org/presentationml/2006/main">
  <p:tag name="KSO_WM_BEAUTIFY_FLAG" val="#wm#"/>
  <p:tag name="KSO_WM_TEMPLATE_CATEGORY" val="diagram"/>
  <p:tag name="KSO_WM_TEMPLATE_INDEX" val="20209040"/>
  <p:tag name="KSO_WM_SLIDE_ID" val="diagram20209040_1"/>
  <p:tag name="KSO_WM_TEMPLATE_SUBCATEGORY" val="21"/>
  <p:tag name="KSO_WM_SLIDE_ITEM_CNT" val="0"/>
  <p:tag name="KSO_WM_SLIDE_INDEX" val="1"/>
  <p:tag name="KSO_WM_TAG_VERSION" val="1.0"/>
  <p:tag name="KSO_WM_SLIDE_LAYOUT" val="a_f"/>
  <p:tag name="KSO_WM_SLIDE_LAYOUT_CNT" val="1_1"/>
  <p:tag name="KSO_WM_SLIDE_TYPE" val="text"/>
  <p:tag name="KSO_WM_SLIDE_SUBTYPE" val="pureTxt"/>
  <p:tag name="KSO_WM_SLIDE_SIZE" val="884*879"/>
  <p:tag name="KSO_WM_SLIDE_POSITION" val="36*-170"/>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id&quot;:&quot;2021-04-01T15:04:58&quot;,&quot;maxSize&quot;:{&quot;size1&quot;:42.2},&quot;minSize&quot;:{&quot;size1&quot;:31.2},&quot;normalSize&quot;:{&quot;size1&quot;:31.2},&quot;subLayout&quot;:[{&quot;id&quot;:&quot;2021-04-01T15:04:58&quot;,&quot;margin&quot;:{&quot;bottom&quot;:0.0260000042617321,&quot;left&quot;:3.457000255584717,&quot;right&quot;:3.315999984741211,&quot;top&quot;:2.117000102996826},&quot;type&quot;:0},{&quot;id&quot;:&quot;2021-04-01T15:04:58&quot;,&quot;margin&quot;:{&quot;bottom&quot;:2.5399999618530273,&quot;left&quot;:3.38700008392334,&quot;right&quot;:3.385999917984009,&quot;top&quot;:1.6670000553131104},&quot;type&quot;:0}],&quot;type&quot;:0}"/>
  <p:tag name="KSO_WM_SLIDE_BACKGROUND" val="[&quot;general&quot;]"/>
  <p:tag name="KSO_WM_SLIDE_RATIO" val="1.777778"/>
  <p:tag name="KSO_WM_CHIP_INFOS" val="{&quot;type&quot;:0,&quot;layout_type&quot;:&quot;topbottom&quot;,&quot;layout_feature&quot;:2,&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big_font&quot;:true,&quot;fill_id&quot;:&quot;89881773e3c341c1ab689e24c79864c5&quot;,&quot;fill_align&quot;:&quot;lm&quot;,&quot;chip_types&quot;:[&quot;text&quot;,&quot;header&quot;]},{&quot;text_align&quot;:&quot;lm&quot;,&quot;text_direction&quot;:&quot;horizontal&quot;,&quot;support_big_font&quot;:true,&quot;fill_id&quot;:&quot;7358526a601f4bc69a33a53d7bc8b819&quot;,&quot;fill_align&quot;:&quot;lm&quot;,&quot;chip_types&quot;:[&quot;diagram&quot;,&quot;pictext&quot;,&quot;text&quot;,&quot;picture&quot;,&quot;chart&quot;,&quot;table&quot;,&quot;video&quot;]}]]"/>
  <p:tag name="KSO_WM_CHIP_XID" val="5efd969281ee359a788b1dd8"/>
  <p:tag name="KSO_WM_CHIP_DECFILLPROP" val="[]"/>
  <p:tag name="KSO_WM_SLIDE_CAN_ADD_NAVIGATION" val="1"/>
  <p:tag name="KSO_WM_CHIP_GROUPID" val="5efd969281ee359a788b1dd7"/>
  <p:tag name="KSO_WM_SLIDE_BK_DARK_LIGHT" val="2"/>
  <p:tag name="KSO_WM_SLIDE_BACKGROUND_TYPE" val="general"/>
  <p:tag name="KSO_WM_SLIDE_SUPPORT_FEATURE_TYPE" val="0"/>
  <p:tag name="KSO_WM_TEMPLATE_ASSEMBLE_XID" val="60656e884054ed1e2fb7faeb"/>
  <p:tag name="KSO_WM_TEMPLATE_ASSEMBLE_GROUPID" val="60656e884054ed1e2fb7faeb"/>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 name="KSO_WM_SLIDE_BACKGROUND_TYPE" val="general"/>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 name="KSO_WM_SLIDE_BACKGROUND_TYPE" val="general"/>
</p:tagLst>
</file>

<file path=ppt/tags/tag113.xml><?xml version="1.0" encoding="utf-8"?>
<p:tagLst xmlns:p="http://schemas.openxmlformats.org/presentationml/2006/main">
  <p:tag name="KSO_WM_CHIP_GROUPID" val="5efd969281ee359a788b1dd7"/>
  <p:tag name="KSO_WM_CHIP_XID" val="5efd969281ee359a788b1dd8"/>
  <p:tag name="KSO_WM_UNIT_FILL_FORE_SCHEMECOLOR_INDEX_BRIGHTNESS" val="0"/>
  <p:tag name="KSO_WM_UNIT_FILL_FORE_SCHEMECOLOR_INDEX" val="5"/>
  <p:tag name="KSO_WM_UNIT_FILL_TYPE" val="1"/>
  <p:tag name="KSO_WM_TEMPLATE_CATEGORY" val="diagram"/>
  <p:tag name="KSO_WM_TEMPLATE_INDEX" val="20209040"/>
  <p:tag name="KSO_WM_UNIT_ID" val="diagram20209040_1**"/>
  <p:tag name="KSO_WM_UNIT_VALUE" val="374"/>
  <p:tag name="KSO_WM_TEMPLATE_ASSEMBLE_XID" val="60656e884054ed1e2fb7faeb"/>
  <p:tag name="KSO_WM_TEMPLATE_ASSEMBLE_GROUPID" val="60656e884054ed1e2fb7faeb"/>
</p:tagLst>
</file>

<file path=ppt/tags/tag114.xml><?xml version="1.0" encoding="utf-8"?>
<p:tagLst xmlns:p="http://schemas.openxmlformats.org/presentationml/2006/main">
  <p:tag name="KSO_WM_CHIP_GROUPID" val="5efd969281ee359a788b1dd7"/>
  <p:tag name="KSO_WM_CHIP_XID" val="5efd969281ee359a788b1dd8"/>
  <p:tag name="KSO_WM_UNIT_FILL_FORE_SCHEMECOLOR_INDEX_BRIGHTNESS" val="0"/>
  <p:tag name="KSO_WM_UNIT_FILL_FORE_SCHEMECOLOR_INDEX" val="9"/>
  <p:tag name="KSO_WM_UNIT_FILL_TYPE" val="1"/>
  <p:tag name="KSO_WM_TEMPLATE_CATEGORY" val="diagram"/>
  <p:tag name="KSO_WM_TEMPLATE_INDEX" val="20209040"/>
  <p:tag name="KSO_WM_UNIT_ID" val="diagram20209040_1**"/>
  <p:tag name="KSO_WM_UNIT_VALUE" val="374"/>
  <p:tag name="KSO_WM_TEMPLATE_ASSEMBLE_XID" val="60656e884054ed1e2fb7faeb"/>
  <p:tag name="KSO_WM_TEMPLATE_ASSEMBLE_GROUPID" val="60656e884054ed1e2fb7faeb"/>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9040_1*i*1"/>
  <p:tag name="KSO_WM_TEMPLATE_CATEGORY" val="diagram"/>
  <p:tag name="KSO_WM_TEMPLATE_INDEX" val="20209040"/>
  <p:tag name="KSO_WM_UNIT_LAYERLEVEL" val="1"/>
  <p:tag name="KSO_WM_TAG_VERSION" val="1.0"/>
  <p:tag name="KSO_WM_BEAUTIFY_FLAG" val="#wm#"/>
  <p:tag name="KSO_WM_UNIT_TYPE" val="i"/>
  <p:tag name="KSO_WM_UNIT_INDEX" val="1"/>
  <p:tag name="KSO_WM_UNIT_BLOCK" val="0"/>
  <p:tag name="KSO_WM_UNIT_SM_LIMIT_TYPE" val="2"/>
  <p:tag name="KSO_WM_UNIT_DEC_AREA_ID" val="887bf7dd5d364742a00bd4c3de87f3fc"/>
  <p:tag name="KSO_WM_UNIT_DECORATE_INFO" val="{&quot;ReferentInfo&quot;:{&quot;Id&quot;:&quot;slide&quot;,&quot;X&quot;:{&quot;Pos&quot;:0},&quot;Y&quot;:{&quot;Pos&quot;:2}},&quot;DecorateInfoX&quot;:{&quot;Pos&quot;:0,&quot;IsAbs&quot;:false},&quot;DecorateInfoY&quot;:{&quot;Pos&quot;:2,&quot;IsAbs&quot;:false},&quot;DecorateInfoW&quot;:{&quot;IsAbs&quot;:false},&quot;DecorateInfoH&quot;:{&quot;IsAbs&quot;:false},&quot;whChangeMode&quot;:1}"/>
  <p:tag name="KSO_WM_CHIP_GROUPID" val="5efd969281ee359a788b1dd7"/>
  <p:tag name="KSO_WM_CHIP_XID" val="5efd969281ee359a788b1dd8"/>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14"/>
  <p:tag name="KSO_WM_UNIT_TEXT_FILL_TYPE" val="1"/>
  <p:tag name="KSO_WM_UNIT_VALUE" val="55"/>
  <p:tag name="KSO_WM_TEMPLATE_ASSEMBLE_XID" val="60656e884054ed1e2fb7faeb"/>
  <p:tag name="KSO_WM_TEMPLATE_ASSEMBLE_GROUPID" val="60656e884054ed1e2fb7faeb"/>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9040_1*i*2"/>
  <p:tag name="KSO_WM_TEMPLATE_CATEGORY" val="diagram"/>
  <p:tag name="KSO_WM_TEMPLATE_INDEX" val="20209040"/>
  <p:tag name="KSO_WM_UNIT_LAYERLEVEL" val="1"/>
  <p:tag name="KSO_WM_TAG_VERSION" val="1.0"/>
  <p:tag name="KSO_WM_BEAUTIFY_FLAG" val="#wm#"/>
  <p:tag name="KSO_WM_UNIT_TYPE" val="i"/>
  <p:tag name="KSO_WM_UNIT_INDEX" val="2"/>
  <p:tag name="KSO_WM_UNIT_BLOCK" val="0"/>
  <p:tag name="KSO_WM_UNIT_SM_LIMIT_TYPE" val="2"/>
  <p:tag name="KSO_WM_UNIT_DEC_AREA_ID" val="ab7ad77608504b46b254df1e788a27d5"/>
  <p:tag name="KSO_WM_UNIT_DECORATE_INFO" val="{&quot;DecorateInfoH&quot;:{&quot;IsAbs&quot;:true},&quot;DecorateInfoW&quot;:{&quot;IsAbs&quot;:true},&quot;DecorateInfoX&quot;:{&quot;IsAbs&quot;:true,&quot;Pos&quot;:1},&quot;DecorateInfoY&quot;:{&quot;IsAbs&quot;:true,&quot;Pos&quot;:1},&quot;ReferentInfo&quot;:{&quot;Id&quot;:&quot;c2c9568b6fbe4c86aaa426621b01c990&quot;,&quot;X&quot;:{&quot;Pos&quot;:1},&quot;Y&quot;:{&quot;Pos&quot;:1}},&quot;whChangeMode&quot;:0}"/>
  <p:tag name="KSO_WM_CHIP_GROUPID" val="5efd969281ee359a788b1dd7"/>
  <p:tag name="KSO_WM_CHIP_XID" val="5efd969281ee359a788b1dd8"/>
  <p:tag name="KSO_WM_UNIT_FILL_FORE_SCHEMECOLOR_INDEX_BRIGHTNESS" val="0"/>
  <p:tag name="KSO_WM_UNIT_FILL_FORE_SCHEMECOLOR_INDEX" val="16"/>
  <p:tag name="KSO_WM_UNIT_FILL_TYPE" val="1"/>
  <p:tag name="KSO_WM_UNIT_LINE_FORE_SCHEMECOLOR_INDEX_BRIGHTNESS" val="0"/>
  <p:tag name="KSO_WM_UNIT_LINE_FORE_SCHEMECOLOR_INDEX" val="15"/>
  <p:tag name="KSO_WM_UNIT_LINE_FILL_TYPE" val="2"/>
  <p:tag name="KSO_WM_UNIT_TEXT_FILL_FORE_SCHEMECOLOR_INDEX_BRIGHTNESS" val="0"/>
  <p:tag name="KSO_WM_UNIT_TEXT_FILL_FORE_SCHEMECOLOR_INDEX" val="14"/>
  <p:tag name="KSO_WM_UNIT_TEXT_FILL_TYPE" val="1"/>
  <p:tag name="KSO_WM_UNIT_VALUE" val="440"/>
  <p:tag name="KSO_WM_TEMPLATE_ASSEMBLE_XID" val="60656e884054ed1e2fb7faeb"/>
  <p:tag name="KSO_WM_TEMPLATE_ASSEMBLE_GROUPID" val="60656e884054ed1e2fb7faeb"/>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9040_1*i*3"/>
  <p:tag name="KSO_WM_TEMPLATE_CATEGORY" val="diagram"/>
  <p:tag name="KSO_WM_TEMPLATE_INDEX" val="20209040"/>
  <p:tag name="KSO_WM_UNIT_LAYERLEVEL" val="1"/>
  <p:tag name="KSO_WM_TAG_VERSION" val="1.0"/>
  <p:tag name="KSO_WM_BEAUTIFY_FLAG" val="#wm#"/>
  <p:tag name="KSO_WM_UNIT_TYPE" val="i"/>
  <p:tag name="KSO_WM_UNIT_INDEX" val="3"/>
  <p:tag name="KSO_WM_UNIT_BLOCK" val="0"/>
  <p:tag name="KSO_WM_UNIT_SM_LIMIT_TYPE" val="2"/>
  <p:tag name="KSO_WM_UNIT_DEC_AREA_ID" val="5ab0f9caac3848b2bee842928d9bfce4"/>
  <p:tag name="KSO_WM_UNIT_DECORATE_INFO" val="{&quot;DecorateInfoH&quot;:{&quot;IsAbs&quot;:true},&quot;DecorateInfoW&quot;:{&quot;IsAbs&quot;:true},&quot;DecorateInfoX&quot;:{&quot;IsAbs&quot;:true,&quot;Pos&quot;:1},&quot;DecorateInfoY&quot;:{&quot;IsAbs&quot;:true,&quot;Pos&quot;:1},&quot;ReferentInfo&quot;:{&quot;Id&quot;:&quot;7ac362f548944fcb9eb55d5763e942b1&quot;,&quot;X&quot;:{&quot;Pos&quot;:1},&quot;Y&quot;:{&quot;Pos&quot;:1}},&quot;whChangeMode&quot;:0}"/>
  <p:tag name="KSO_WM_CHIP_GROUPID" val="5efd969281ee359a788b1dd7"/>
  <p:tag name="KSO_WM_CHIP_XID" val="5efd969281ee359a788b1dd8"/>
  <p:tag name="KSO_WM_UNIT_FILL_FORE_SCHEMECOLOR_INDEX_BRIGHTNESS" val="0"/>
  <p:tag name="KSO_WM_UNIT_FILL_FORE_SCHEMECOLOR_INDEX" val="15"/>
  <p:tag name="KSO_WM_UNIT_FILL_TYPE" val="1"/>
  <p:tag name="KSO_WM_UNIT_LINE_FORE_SCHEMECOLOR_INDEX_BRIGHTNESS" val="0"/>
  <p:tag name="KSO_WM_UNIT_LINE_FORE_SCHEMECOLOR_INDEX" val="15"/>
  <p:tag name="KSO_WM_UNIT_LINE_FILL_TYPE" val="2"/>
  <p:tag name="KSO_WM_UNIT_TEXT_FILL_FORE_SCHEMECOLOR_INDEX_BRIGHTNESS" val="0"/>
  <p:tag name="KSO_WM_UNIT_TEXT_FILL_FORE_SCHEMECOLOR_INDEX" val="14"/>
  <p:tag name="KSO_WM_UNIT_TEXT_FILL_TYPE" val="1"/>
  <p:tag name="KSO_WM_UNIT_VALUE" val="825"/>
  <p:tag name="KSO_WM_TEMPLATE_ASSEMBLE_XID" val="60656e884054ed1e2fb7faeb"/>
  <p:tag name="KSO_WM_TEMPLATE_ASSEMBLE_GROUPID" val="60656e884054ed1e2fb7faeb"/>
</p:tagLst>
</file>

<file path=ppt/tags/tag118.xml><?xml version="1.0" encoding="utf-8"?>
<p:tagLst xmlns:p="http://schemas.openxmlformats.org/presentationml/2006/main">
  <p:tag name="KSO_WM_UNIT_ISCONTENTSTITLE" val="0"/>
  <p:tag name="KSO_WM_UNIT_ISNUMDGMTITLE" val="0"/>
  <p:tag name="KSO_WM_UNIT_NOCLEAR" val="0"/>
  <p:tag name="KSO_WM_UNIT_VALUE" val="38"/>
  <p:tag name="KSO_WM_UNIT_HIGHLIGHT" val="0"/>
  <p:tag name="KSO_WM_UNIT_COMPATIBLE" val="0"/>
  <p:tag name="KSO_WM_UNIT_DIAGRAM_ISNUMVISUAL" val="0"/>
  <p:tag name="KSO_WM_UNIT_DIAGRAM_ISREFERUNIT" val="0"/>
  <p:tag name="KSO_WM_UNIT_TYPE" val="a"/>
  <p:tag name="KSO_WM_UNIT_INDEX" val="1"/>
  <p:tag name="KSO_WM_UNIT_ID" val="diagram20209040_1*a*1"/>
  <p:tag name="KSO_WM_TEMPLATE_CATEGORY" val="diagram"/>
  <p:tag name="KSO_WM_TEMPLATE_INDEX" val="20209040"/>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c2c9568b6fbe4c86aaa426621b01c99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34fcf056d44349b49ca237837a495951"/>
  <p:tag name="KSO_WM_UNIT_SUPPORT_BIG_FONT" val="1"/>
  <p:tag name="KSO_WM_UNIT_TEXT_FILL_FORE_SCHEMECOLOR_INDEX_BRIGHTNESS" val="0"/>
  <p:tag name="KSO_WM_UNIT_TEXT_FILL_FORE_SCHEMECOLOR_INDEX" val="13"/>
  <p:tag name="KSO_WM_UNIT_TEXT_FILL_TYPE" val="1"/>
  <p:tag name="KSO_WM_TEMPLATE_ASSEMBLE_XID" val="60656e884054ed1e2fb7faeb"/>
  <p:tag name="KSO_WM_TEMPLATE_ASSEMBLE_GROUPID" val="60656e884054ed1e2fb7faeb"/>
</p:tagLst>
</file>

<file path=ppt/tags/tag119.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9040_1*f*1"/>
  <p:tag name="KSO_WM_TEMPLATE_CATEGORY" val="diagram"/>
  <p:tag name="KSO_WM_TEMPLATE_INDEX" val="20209040"/>
  <p:tag name="KSO_WM_UNIT_LAYERLEVEL" val="1"/>
  <p:tag name="KSO_WM_TAG_VERSION" val="1.0"/>
  <p:tag name="KSO_WM_BEAUTIFY_FLAG" val="#wm#"/>
  <p:tag name="KSO_WM_UNIT_DEFAULT_FONT" val="14;20;2"/>
  <p:tag name="KSO_WM_UNIT_BLOCK" val="0"/>
  <p:tag name="KSO_WM_UNIT_VALUE" val="342"/>
  <p:tag name="KSO_WM_UNIT_SHOW_EDIT_AREA_INDICATION" val="1"/>
  <p:tag name="KSO_WM_CHIP_GROUPID" val="5e6b05596848fb12bee65ac8"/>
  <p:tag name="KSO_WM_CHIP_XID" val="5e6b05596848fb12bee65aca"/>
  <p:tag name="KSO_WM_UNIT_DEC_AREA_ID" val="7ac362f548944fcb9eb55d5763e942b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c5aafbe47b0f4e2bb213422fbb19124a"/>
  <p:tag name="KSO_WM_UNIT_SUPPORT_BIG_FONT" val="1"/>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884054ed1e2fb7faeb"/>
  <p:tag name="KSO_WM_TEMPLATE_ASSEMBLE_GROUPID" val="60656e884054ed1e2fb7faeb"/>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Lst>
</file>

<file path=ppt/tags/tag120.xml><?xml version="1.0" encoding="utf-8"?>
<p:tagLst xmlns:p="http://schemas.openxmlformats.org/presentationml/2006/main">
  <p:tag name="KSO_WM_BEAUTIFY_FLAG" val="#wm#"/>
  <p:tag name="KSO_WM_TEMPLATE_CATEGORY" val="diagram"/>
  <p:tag name="KSO_WM_TEMPLATE_INDEX" val="20209040"/>
  <p:tag name="KSO_WM_SLIDE_RATIO" val="1.777778"/>
  <p:tag name="KSO_WM_CHIP_INFOS" val="{&quot;type&quot;:0,&quot;layout_type&quot;:&quot;topbottom&quot;,&quot;layout_feature&quot;:2,&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fd969281ee359a788b1dd8"/>
  <p:tag name="KSO_WM_CHIP_FILLPROP" val="[[{&quot;text_align&quot;:&quot;lm&quot;,&quot;text_direction&quot;:&quot;horizontal&quot;,&quot;support_big_font&quot;:true,&quot;fill_id&quot;:&quot;89881773e3c341c1ab689e24c79864c5&quot;,&quot;fill_align&quot;:&quot;lm&quot;,&quot;chip_types&quot;:[&quot;text&quot;,&quot;header&quot;]},{&quot;text_align&quot;:&quot;lm&quot;,&quot;text_direction&quot;:&quot;horizontal&quot;,&quot;support_big_font&quot;:true,&quot;fill_id&quot;:&quot;7358526a601f4bc69a33a53d7bc8b819&quot;,&quot;fill_align&quot;:&quot;lm&quot;,&quot;chip_types&quot;:[&quot;diagram&quot;,&quot;pictext&quot;,&quot;text&quot;,&quot;picture&quot;,&quot;chart&quot;,&quot;table&quot;,&quot;video&quot;]}]]"/>
  <p:tag name="KSO_WM_CHIP_DECFILLPROP" val="[]"/>
  <p:tag name="KSO_WM_SLIDE_ID" val="diagram20209040_1"/>
  <p:tag name="KSO_WM_TEMPLATE_SUBCATEGORY" val="21"/>
  <p:tag name="KSO_WM_TEMPLATE_MASTER_TYPE" val="0"/>
  <p:tag name="KSO_WM_TEMPLATE_COLOR_TYPE" val="1"/>
  <p:tag name="KSO_WM_SLIDE_ITEM_CNT" val="0"/>
  <p:tag name="KSO_WM_SLIDE_INDEX" val="1"/>
  <p:tag name="KSO_WM_TAG_VERSION" val="1.0"/>
  <p:tag name="KSO_WM_SLIDE_LAYOUT" val="a_f"/>
  <p:tag name="KSO_WM_SLIDE_LAYOUT_CNT" val="1_1"/>
  <p:tag name="KSO_WM_SLIDE_TYPE" val="text"/>
  <p:tag name="KSO_WM_SLIDE_SIZE" val="884*879"/>
  <p:tag name="KSO_WM_SLIDE_POSITION" val="36*-170"/>
  <p:tag name="KSO_WM_CHIP_GROUPID" val="5efd969281ee359a788b1dd7"/>
  <p:tag name="KSO_WM_SLIDE_BK_DARK_LIGHT" val="2"/>
  <p:tag name="KSO_WM_SLIDE_BACKGROUND_TYPE" val="general"/>
  <p:tag name="KSO_WM_SLIDE_SUPPORT_FEATURE_TYPE" val="0"/>
  <p:tag name="KSO_WM_SLIDE_SUBTYPE" val="pureTxt"/>
  <p:tag name="KSO_WM_TEMPLATE_ASSEMBLE_XID" val="60656e884054ed1e2fb7faeb"/>
  <p:tag name="KSO_WM_TEMPLATE_ASSEMBLE_GROUPID" val="60656e884054ed1e2fb7faeb"/>
  <p:tag name="KSO_WM_SLIDE_LAYOUT_INFO" val="{&quot;backgroundInfo&quot;:[{&quot;bottom&quot;:0,&quot;bottomAbs&quot;:false,&quot;left&quot;:0,&quot;leftAbs&quot;:false,&quot;right&quot;:0,&quot;rightAbs&quot;:false,&quot;top&quot;:0,&quot;topAbs&quot;:false,&quot;type&quot;:&quot;general&quot;}],&quot;id&quot;:&quot;2021-04-01T15:04:58&quot;,&quot;maxSize&quot;:{&quot;size1&quot;:42.2},&quot;minSize&quot;:{&quot;size1&quot;:31.2},&quot;normalSize&quot;:{&quot;size1&quot;:31.2},&quot;subLayout&quot;:[{&quot;id&quot;:&quot;2021-04-01T15:04:58&quot;,&quot;margin&quot;:{&quot;bottom&quot;:0.0260000042617321,&quot;left&quot;:3.457000255584717,&quot;right&quot;:3.315999984741211,&quot;top&quot;:2.117000102996826},&quot;type&quot;:0},{&quot;id&quot;:&quot;2021-04-01T15:04:58&quot;,&quot;margin&quot;:{&quot;bottom&quot;:2.5399999618530273,&quot;left&quot;:3.38700008392334,&quot;right&quot;:3.385999917984009,&quot;top&quot;:1.6670000553131104},&quot;type&quot;:0}],&quot;type&quot;:0}"/>
  <p:tag name="KSO_WM_SLIDE_BACKGROUND" val="[&quot;general&quot;]"/>
  <p:tag name="KSO_WM_SLIDE_CAN_ADD_NAVIGATION" val="1"/>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 name="KSO_WM_SLIDE_BACKGROUND_TYPE" val="general"/>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 name="KSO_WM_SLIDE_BACKGROUND_TYPE" val="general"/>
</p:tagLst>
</file>

<file path=ppt/tags/tag123.xml><?xml version="1.0" encoding="utf-8"?>
<p:tagLst xmlns:p="http://schemas.openxmlformats.org/presentationml/2006/main">
  <p:tag name="KSO_WM_CHIP_GROUPID" val="5efd969281ee359a788b1dd7"/>
  <p:tag name="KSO_WM_CHIP_XID" val="5efd969281ee359a788b1dd8"/>
  <p:tag name="KSO_WM_UNIT_FILL_FORE_SCHEMECOLOR_INDEX_BRIGHTNESS" val="0"/>
  <p:tag name="KSO_WM_UNIT_FILL_FORE_SCHEMECOLOR_INDEX" val="5"/>
  <p:tag name="KSO_WM_UNIT_FILL_TYPE" val="1"/>
  <p:tag name="KSO_WM_TEMPLATE_CATEGORY" val="diagram"/>
  <p:tag name="KSO_WM_TEMPLATE_INDEX" val="20213575"/>
  <p:tag name="KSO_WM_UNIT_ID" val="diagram20213575_1**"/>
  <p:tag name="KSO_WM_UNIT_VALUE" val="374"/>
  <p:tag name="KSO_WM_TEMPLATE_ASSEMBLE_XID" val="60656e944054ed1e2fb7fc06"/>
  <p:tag name="KSO_WM_TEMPLATE_ASSEMBLE_GROUPID" val="60656e944054ed1e2fb7fc06"/>
</p:tagLst>
</file>

<file path=ppt/tags/tag124.xml><?xml version="1.0" encoding="utf-8"?>
<p:tagLst xmlns:p="http://schemas.openxmlformats.org/presentationml/2006/main">
  <p:tag name="KSO_WM_CHIP_GROUPID" val="5efd969281ee359a788b1dd7"/>
  <p:tag name="KSO_WM_CHIP_XID" val="5efd969281ee359a788b1dd8"/>
  <p:tag name="KSO_WM_UNIT_FILL_FORE_SCHEMECOLOR_INDEX_BRIGHTNESS" val="0"/>
  <p:tag name="KSO_WM_UNIT_FILL_FORE_SCHEMECOLOR_INDEX" val="9"/>
  <p:tag name="KSO_WM_UNIT_FILL_TYPE" val="1"/>
  <p:tag name="KSO_WM_TEMPLATE_CATEGORY" val="diagram"/>
  <p:tag name="KSO_WM_TEMPLATE_INDEX" val="20213575"/>
  <p:tag name="KSO_WM_UNIT_ID" val="diagram20213575_1**"/>
  <p:tag name="KSO_WM_UNIT_VALUE" val="374"/>
  <p:tag name="KSO_WM_TEMPLATE_ASSEMBLE_XID" val="60656e944054ed1e2fb7fc06"/>
  <p:tag name="KSO_WM_TEMPLATE_ASSEMBLE_GROUPID" val="60656e944054ed1e2fb7fc06"/>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13575_1*i*1"/>
  <p:tag name="KSO_WM_TEMPLATE_CATEGORY" val="diagram"/>
  <p:tag name="KSO_WM_TEMPLATE_INDEX" val="20213575"/>
  <p:tag name="KSO_WM_UNIT_LAYERLEVEL" val="1"/>
  <p:tag name="KSO_WM_TAG_VERSION" val="1.0"/>
  <p:tag name="KSO_WM_BEAUTIFY_FLAG" val="#wm#"/>
  <p:tag name="KSO_WM_UNIT_TYPE" val="i"/>
  <p:tag name="KSO_WM_UNIT_INDEX" val="1"/>
  <p:tag name="KSO_WM_UNIT_BLOCK" val="0"/>
  <p:tag name="KSO_WM_UNIT_SM_LIMIT_TYPE" val="2"/>
  <p:tag name="KSO_WM_UNIT_DEC_AREA_ID" val="887bf7dd5d364742a00bd4c3de87f3fc"/>
  <p:tag name="KSO_WM_UNIT_DECORATE_INFO" val="{&quot;ReferentInfo&quot;:{&quot;Id&quot;:&quot;slide&quot;,&quot;X&quot;:{&quot;Pos&quot;:0},&quot;Y&quot;:{&quot;Pos&quot;:2}},&quot;DecorateInfoX&quot;:{&quot;Pos&quot;:0,&quot;IsAbs&quot;:false},&quot;DecorateInfoY&quot;:{&quot;Pos&quot;:2,&quot;IsAbs&quot;:false},&quot;DecorateInfoW&quot;:{&quot;IsAbs&quot;:false},&quot;DecorateInfoH&quot;:{&quot;IsAbs&quot;:false},&quot;whChangeMode&quot;:1}"/>
  <p:tag name="KSO_WM_CHIP_GROUPID" val="5efd969281ee359a788b1dd7"/>
  <p:tag name="KSO_WM_CHIP_XID" val="5efd969281ee359a788b1dd8"/>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14"/>
  <p:tag name="KSO_WM_UNIT_TEXT_FILL_TYPE" val="1"/>
  <p:tag name="KSO_WM_UNIT_VALUE" val="55"/>
  <p:tag name="KSO_WM_TEMPLATE_ASSEMBLE_XID" val="60656e944054ed1e2fb7fc06"/>
  <p:tag name="KSO_WM_TEMPLATE_ASSEMBLE_GROUPID" val="60656e944054ed1e2fb7fc06"/>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13575_1*i*2"/>
  <p:tag name="KSO_WM_TEMPLATE_CATEGORY" val="diagram"/>
  <p:tag name="KSO_WM_TEMPLATE_INDEX" val="20213575"/>
  <p:tag name="KSO_WM_UNIT_LAYERLEVEL" val="1"/>
  <p:tag name="KSO_WM_TAG_VERSION" val="1.0"/>
  <p:tag name="KSO_WM_BEAUTIFY_FLAG" val="#wm#"/>
  <p:tag name="KSO_WM_UNIT_TYPE" val="i"/>
  <p:tag name="KSO_WM_UNIT_INDEX" val="2"/>
  <p:tag name="KSO_WM_UNIT_BLOCK" val="0"/>
  <p:tag name="KSO_WM_UNIT_SM_LIMIT_TYPE" val="2"/>
  <p:tag name="KSO_WM_UNIT_DEC_AREA_ID" val="2166b6b004dd45cba62c3a9d35a42e2e"/>
  <p:tag name="KSO_WM_UNIT_DECORATE_INFO" val="{&quot;DecorateInfoH&quot;:{&quot;IsAbs&quot;:true},&quot;DecorateInfoW&quot;:{&quot;IsAbs&quot;:true},&quot;DecorateInfoX&quot;:{&quot;IsAbs&quot;:true,&quot;Pos&quot;:1},&quot;DecorateInfoY&quot;:{&quot;IsAbs&quot;:true,&quot;Pos&quot;:1},&quot;ReferentInfo&quot;:{&quot;Id&quot;:&quot;7faa6e90dc424c0bb9cd6b7e809cc26a;aea859d2eaa3417db13642aba29aa009&quot;,&quot;X&quot;:{&quot;Pos&quot;:1},&quot;Y&quot;:{&quot;Pos&quot;:1}},&quot;whChangeMode&quot;:0}"/>
  <p:tag name="KSO_WM_CHIP_GROUPID" val="5efd969281ee359a788b1dd7"/>
  <p:tag name="KSO_WM_CHIP_XID" val="5efd969281ee359a788b1dd8"/>
  <p:tag name="KSO_WM_UNIT_FILL_FORE_SCHEMECOLOR_INDEX_BRIGHTNESS" val="0"/>
  <p:tag name="KSO_WM_UNIT_FILL_FORE_SCHEMECOLOR_INDEX" val="16"/>
  <p:tag name="KSO_WM_UNIT_FILL_TYPE" val="1"/>
  <p:tag name="KSO_WM_UNIT_LINE_FORE_SCHEMECOLOR_INDEX_BRIGHTNESS" val="0"/>
  <p:tag name="KSO_WM_UNIT_LINE_FORE_SCHEMECOLOR_INDEX" val="15"/>
  <p:tag name="KSO_WM_UNIT_LINE_FILL_TYPE" val="2"/>
  <p:tag name="KSO_WM_UNIT_TEXT_FILL_FORE_SCHEMECOLOR_INDEX_BRIGHTNESS" val="0"/>
  <p:tag name="KSO_WM_UNIT_TEXT_FILL_FORE_SCHEMECOLOR_INDEX" val="14"/>
  <p:tag name="KSO_WM_UNIT_TEXT_FILL_TYPE" val="1"/>
  <p:tag name="KSO_WM_UNIT_VALUE" val="440"/>
  <p:tag name="KSO_WM_TEMPLATE_ASSEMBLE_XID" val="60656e944054ed1e2fb7fc06"/>
  <p:tag name="KSO_WM_TEMPLATE_ASSEMBLE_GROUPID" val="60656e944054ed1e2fb7fc06"/>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13575_1*i*3"/>
  <p:tag name="KSO_WM_TEMPLATE_CATEGORY" val="diagram"/>
  <p:tag name="KSO_WM_TEMPLATE_INDEX" val="20213575"/>
  <p:tag name="KSO_WM_UNIT_LAYERLEVEL" val="1"/>
  <p:tag name="KSO_WM_TAG_VERSION" val="1.0"/>
  <p:tag name="KSO_WM_BEAUTIFY_FLAG" val="#wm#"/>
  <p:tag name="KSO_WM_UNIT_TYPE" val="i"/>
  <p:tag name="KSO_WM_UNIT_INDEX" val="3"/>
  <p:tag name="KSO_WM_UNIT_BLOCK" val="0"/>
  <p:tag name="KSO_WM_UNIT_SM_LIMIT_TYPE" val="2"/>
  <p:tag name="KSO_WM_UNIT_DEC_AREA_ID" val="2f74a46d71f84787ac42eee717d8056b"/>
  <p:tag name="KSO_WM_UNIT_DECORATE_INFO" val="{&quot;DecorateInfoH&quot;:{&quot;IsAbs&quot;:true},&quot;DecorateInfoW&quot;:{&quot;IsAbs&quot;:true},&quot;DecorateInfoX&quot;:{&quot;IsAbs&quot;:true,&quot;Pos&quot;:1},&quot;DecorateInfoY&quot;:{&quot;IsAbs&quot;:true,&quot;Pos&quot;:1},&quot;ReferentInfo&quot;:{&quot;Id&quot;:&quot;b2331510d412497993f8e56585537fd0&quot;,&quot;X&quot;:{&quot;Pos&quot;:1},&quot;Y&quot;:{&quot;Pos&quot;:1}},&quot;whChangeMode&quot;:0}"/>
  <p:tag name="KSO_WM_CHIP_GROUPID" val="5efd969281ee359a788b1dd7"/>
  <p:tag name="KSO_WM_CHIP_XID" val="5efd969281ee359a788b1dd8"/>
  <p:tag name="KSO_WM_UNIT_FILL_FORE_SCHEMECOLOR_INDEX_BRIGHTNESS" val="0"/>
  <p:tag name="KSO_WM_UNIT_FILL_FORE_SCHEMECOLOR_INDEX" val="15"/>
  <p:tag name="KSO_WM_UNIT_FILL_TYPE" val="1"/>
  <p:tag name="KSO_WM_UNIT_LINE_FORE_SCHEMECOLOR_INDEX_BRIGHTNESS" val="0"/>
  <p:tag name="KSO_WM_UNIT_LINE_FORE_SCHEMECOLOR_INDEX" val="15"/>
  <p:tag name="KSO_WM_UNIT_LINE_FILL_TYPE" val="2"/>
  <p:tag name="KSO_WM_UNIT_TEXT_FILL_FORE_SCHEMECOLOR_INDEX_BRIGHTNESS" val="0"/>
  <p:tag name="KSO_WM_UNIT_TEXT_FILL_FORE_SCHEMECOLOR_INDEX" val="14"/>
  <p:tag name="KSO_WM_UNIT_TEXT_FILL_TYPE" val="1"/>
  <p:tag name="KSO_WM_UNIT_VALUE" val="825"/>
  <p:tag name="KSO_WM_TEMPLATE_ASSEMBLE_XID" val="60656e944054ed1e2fb7fc06"/>
  <p:tag name="KSO_WM_TEMPLATE_ASSEMBLE_GROUPID" val="60656e944054ed1e2fb7fc06"/>
</p:tagLst>
</file>

<file path=ppt/tags/tag128.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19"/>
  <p:tag name="KSO_WM_UNIT_HIGHLIGHT" val="0"/>
  <p:tag name="KSO_WM_UNIT_COMPATIBLE" val="0"/>
  <p:tag name="KSO_WM_UNIT_DIAGRAM_ISNUMVISUAL" val="0"/>
  <p:tag name="KSO_WM_UNIT_DIAGRAM_ISREFERUNIT" val="0"/>
  <p:tag name="KSO_WM_UNIT_TYPE" val="a"/>
  <p:tag name="KSO_WM_UNIT_INDEX" val="1"/>
  <p:tag name="KSO_WM_UNIT_ID" val="diagram20213575_1*a*1"/>
  <p:tag name="KSO_WM_TEMPLATE_CATEGORY" val="diagram"/>
  <p:tag name="KSO_WM_TEMPLATE_INDEX" val="20213575"/>
  <p:tag name="KSO_WM_UNIT_LAYERLEVEL" val="1"/>
  <p:tag name="KSO_WM_TAG_VERSION" val="1.0"/>
  <p:tag name="KSO_WM_BEAUTIFY_FLAG" val="#wm#"/>
  <p:tag name="KSO_WM_UNIT_SHOW_EDIT_AREA_INDICATION" val="1"/>
  <p:tag name="KSO_WM_UNIT_DEFAULT_FONT" val="24;44;4"/>
  <p:tag name="KSO_WM_UNIT_BLOCK" val="0"/>
  <p:tag name="KSO_WM_UNIT_DEC_AREA_ID" val="7faa6e90dc424c0bb9cd6b7e809cc26a"/>
  <p:tag name="KSO_WM_CHIP_GROUPID" val="5f0681562c9c209bb8bb14eb"/>
  <p:tag name="KSO_WM_CHIP_XID" val="5f0681562c9c209bb8bb14ec"/>
  <p:tag name="KSO_WM_CHIP_FILLAREA_FILL_RULE" val="{&quot;fill_align&quot;:&quot;lm&quot;,&quot;fill_mode&quot;:&quot;full&quot;,&quot;sacle_strategy&quot;:&quot;smart&quot;}"/>
  <p:tag name="KSO_WM_ASSEMBLE_CHIP_INDEX" val="00e0ab5109324ac6a32c62ab9552ab1c"/>
  <p:tag name="KSO_WM_UNIT_SUPPORT_BIG_FONT" val="1"/>
  <p:tag name="KSO_WM_UNIT_TEXT_FILL_FORE_SCHEMECOLOR_INDEX_BRIGHTNESS" val="0"/>
  <p:tag name="KSO_WM_UNIT_TEXT_FILL_FORE_SCHEMECOLOR_INDEX" val="13"/>
  <p:tag name="KSO_WM_UNIT_TEXT_FILL_TYPE" val="1"/>
  <p:tag name="KSO_WM_TEMPLATE_ASSEMBLE_XID" val="60656e944054ed1e2fb7fc06"/>
  <p:tag name="KSO_WM_TEMPLATE_ASSEMBLE_GROUPID" val="60656e944054ed1e2fb7fc06"/>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19129_5*l_h_i*1_1_1"/>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4"/>
  <p:tag name="KSO_WM_UNIT_FILL_FORE_SCHEMECOLOR_INDEX_BRIGHTNESS" val="0"/>
  <p:tag name="KSO_WM_UNIT_FILL_FORE_SCHEMECOLOR_INDEX" val="5"/>
  <p:tag name="KSO_WM_UNIT_FILL_TYPE" val="1"/>
  <p:tag name="KSO_WM_UNIT_USESOURCEFORMAT_APPLY"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Lst>
</file>

<file path=ppt/tags/tag130.xml><?xml version="1.0" encoding="utf-8"?>
<p:tagLst xmlns:p="http://schemas.openxmlformats.org/presentationml/2006/main">
  <p:tag name="KSO_WM_UNIT_SUBTYPE" val="a"/>
  <p:tag name="KSO_WM_UNIT_NOCLEAR" val="0"/>
  <p:tag name="KSO_WM_UNIT_VALUE" val="69"/>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19129_5*l_h_f*1_1_1"/>
  <p:tag name="KSO_WM_TEMPLATE_CATEGORY" val="diagram"/>
  <p:tag name="KSO_WM_TEMPLATE_INDEX" val="20219129"/>
  <p:tag name="KSO_WM_UNIT_LAYERLEVEL" val="1_1_1"/>
  <p:tag name="KSO_WM_TAG_VERSION" val="1.0"/>
  <p:tag name="KSO_WM_BEAUTIFY_FLAG" val="#wm#"/>
  <p:tag name="KSO_WM_UNIT_PRESET_TEXT" val="在此输入正文准确理解你所传达的意思在此输入正文在此输入正文"/>
  <p:tag name="KSO_WM_CHIP_GROUPID" val="60b9e79ad573a1aeab43c0e7"/>
  <p:tag name="KSO_WM_CHIP_XID" val="60b9e79ad573a1aeab43c0e8"/>
  <p:tag name="KSO_WM_ASSEMBLE_CHIP_INDEX" val="24f6a184f7164e169031a1eac4968292"/>
  <p:tag name="KSO_WM_UNIT_TEXT_FILL_FORE_SCHEMECOLOR_INDEX_BRIGHTNESS" val="0.25"/>
  <p:tag name="KSO_WM_UNIT_TEXT_FILL_FORE_SCHEMECOLOR_INDEX" val="13"/>
  <p:tag name="KSO_WM_UNIT_TEXT_FILL_TYPE" val="1"/>
  <p:tag name="KSO_WM_UNIT_USESOURCEFORMAT_APPLY"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19129_5*l_h_i*1_1_2"/>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1"/>
  <p:tag name="KSO_WM_UNIT_TEXT_FILL_FORE_SCHEMECOLOR_INDEX_BRIGHTNESS" val="0"/>
  <p:tag name="KSO_WM_UNIT_TEXT_FILL_FORE_SCHEMECOLOR_INDEX" val="14"/>
  <p:tag name="KSO_WM_UNIT_TEXT_FILL_TYPE" val="1"/>
  <p:tag name="KSO_WM_UNIT_USESOURCEFORMAT_APPLY" val="1"/>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19129_5*l_h_i*1_2_1"/>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4"/>
  <p:tag name="KSO_WM_UNIT_FILL_FORE_SCHEMECOLOR_INDEX_BRIGHTNESS" val="0"/>
  <p:tag name="KSO_WM_UNIT_FILL_FORE_SCHEMECOLOR_INDEX" val="6"/>
  <p:tag name="KSO_WM_UNIT_FILL_TYPE" val="1"/>
  <p:tag name="KSO_WM_UNIT_USESOURCEFORMAT_APPLY" val="1"/>
</p:tagLst>
</file>

<file path=ppt/tags/tag133.xml><?xml version="1.0" encoding="utf-8"?>
<p:tagLst xmlns:p="http://schemas.openxmlformats.org/presentationml/2006/main">
  <p:tag name="KSO_WM_UNIT_SUBTYPE" val="a"/>
  <p:tag name="KSO_WM_UNIT_NOCLEAR" val="0"/>
  <p:tag name="KSO_WM_UNIT_VALUE" val="69"/>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19129_5*l_h_f*1_2_1"/>
  <p:tag name="KSO_WM_TEMPLATE_CATEGORY" val="diagram"/>
  <p:tag name="KSO_WM_TEMPLATE_INDEX" val="20219129"/>
  <p:tag name="KSO_WM_UNIT_LAYERLEVEL" val="1_1_1"/>
  <p:tag name="KSO_WM_TAG_VERSION" val="1.0"/>
  <p:tag name="KSO_WM_BEAUTIFY_FLAG" val="#wm#"/>
  <p:tag name="KSO_WM_UNIT_PRESET_TEXT" val="在此输入正文准确理解你所传达的意思在此输入正文在此输入正文"/>
  <p:tag name="KSO_WM_CHIP_GROUPID" val="60b9e79ad573a1aeab43c0e7"/>
  <p:tag name="KSO_WM_CHIP_XID" val="60b9e79ad573a1aeab43c0e8"/>
  <p:tag name="KSO_WM_ASSEMBLE_CHIP_INDEX" val="24f6a184f7164e169031a1eac4968292"/>
  <p:tag name="KSO_WM_UNIT_TEXT_FILL_FORE_SCHEMECOLOR_INDEX_BRIGHTNESS" val="0.25"/>
  <p:tag name="KSO_WM_UNIT_TEXT_FILL_FORE_SCHEMECOLOR_INDEX" val="13"/>
  <p:tag name="KSO_WM_UNIT_TEXT_FILL_TYPE" val="1"/>
  <p:tag name="KSO_WM_UNIT_USESOURCEFORMAT_APPLY" val="1"/>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2"/>
  <p:tag name="KSO_WM_UNIT_ID" val="diagram20219129_5*l_h_i*1_2_2"/>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1"/>
  <p:tag name="KSO_WM_UNIT_TEXT_FILL_FORE_SCHEMECOLOR_INDEX_BRIGHTNESS" val="0"/>
  <p:tag name="KSO_WM_UNIT_TEXT_FILL_FORE_SCHEMECOLOR_INDEX" val="14"/>
  <p:tag name="KSO_WM_UNIT_TEXT_FILL_TYPE" val="1"/>
  <p:tag name="KSO_WM_UNIT_USESOURCEFORMAT_APPLY" val="1"/>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19129_5*l_h_i*1_3_1"/>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4"/>
  <p:tag name="KSO_WM_UNIT_FILL_FORE_SCHEMECOLOR_INDEX_BRIGHTNESS" val="0"/>
  <p:tag name="KSO_WM_UNIT_FILL_FORE_SCHEMECOLOR_INDEX" val="7"/>
  <p:tag name="KSO_WM_UNIT_FILL_TYPE" val="1"/>
  <p:tag name="KSO_WM_UNIT_USESOURCEFORMAT_APPLY" val="1"/>
</p:tagLst>
</file>

<file path=ppt/tags/tag136.xml><?xml version="1.0" encoding="utf-8"?>
<p:tagLst xmlns:p="http://schemas.openxmlformats.org/presentationml/2006/main">
  <p:tag name="KSO_WM_UNIT_SUBTYPE" val="a"/>
  <p:tag name="KSO_WM_UNIT_NOCLEAR" val="0"/>
  <p:tag name="KSO_WM_UNIT_VALUE" val="69"/>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19129_5*l_h_f*1_3_1"/>
  <p:tag name="KSO_WM_TEMPLATE_CATEGORY" val="diagram"/>
  <p:tag name="KSO_WM_TEMPLATE_INDEX" val="20219129"/>
  <p:tag name="KSO_WM_UNIT_LAYERLEVEL" val="1_1_1"/>
  <p:tag name="KSO_WM_TAG_VERSION" val="1.0"/>
  <p:tag name="KSO_WM_BEAUTIFY_FLAG" val="#wm#"/>
  <p:tag name="KSO_WM_UNIT_PRESET_TEXT" val="在此输入正文准确理解你所传达的意思在此输入正文在此输入正文"/>
  <p:tag name="KSO_WM_CHIP_GROUPID" val="60b9e79ad573a1aeab43c0e7"/>
  <p:tag name="KSO_WM_CHIP_XID" val="60b9e79ad573a1aeab43c0e8"/>
  <p:tag name="KSO_WM_ASSEMBLE_CHIP_INDEX" val="24f6a184f7164e169031a1eac4968292"/>
  <p:tag name="KSO_WM_UNIT_TEXT_FILL_FORE_SCHEMECOLOR_INDEX_BRIGHTNESS" val="0.25"/>
  <p:tag name="KSO_WM_UNIT_TEXT_FILL_FORE_SCHEMECOLOR_INDEX" val="13"/>
  <p:tag name="KSO_WM_UNIT_TEXT_FILL_TYPE" val="1"/>
  <p:tag name="KSO_WM_UNIT_USESOURCEFORMAT_APPLY" val="1"/>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2"/>
  <p:tag name="KSO_WM_UNIT_ID" val="diagram20219129_5*l_h_i*1_3_2"/>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1"/>
  <p:tag name="KSO_WM_UNIT_TEXT_FILL_FORE_SCHEMECOLOR_INDEX_BRIGHTNESS" val="0"/>
  <p:tag name="KSO_WM_UNIT_TEXT_FILL_FORE_SCHEMECOLOR_INDEX" val="14"/>
  <p:tag name="KSO_WM_UNIT_TEXT_FILL_TYPE" val="1"/>
  <p:tag name="KSO_WM_UNIT_USESOURCEFORMAT_APPLY" val="1"/>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19129_5*l_h_i*1_4_1"/>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4"/>
  <p:tag name="KSO_WM_UNIT_FILL_FORE_SCHEMECOLOR_INDEX_BRIGHTNESS" val="0"/>
  <p:tag name="KSO_WM_UNIT_FILL_FORE_SCHEMECOLOR_INDEX" val="8"/>
  <p:tag name="KSO_WM_UNIT_FILL_TYPE" val="1"/>
  <p:tag name="KSO_WM_UNIT_USESOURCEFORMAT_APPLY" val="1"/>
</p:tagLst>
</file>

<file path=ppt/tags/tag139.xml><?xml version="1.0" encoding="utf-8"?>
<p:tagLst xmlns:p="http://schemas.openxmlformats.org/presentationml/2006/main">
  <p:tag name="KSO_WM_UNIT_SUBTYPE" val="a"/>
  <p:tag name="KSO_WM_UNIT_NOCLEAR" val="0"/>
  <p:tag name="KSO_WM_UNIT_VALUE" val="69"/>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19129_5*l_h_f*1_4_1"/>
  <p:tag name="KSO_WM_TEMPLATE_CATEGORY" val="diagram"/>
  <p:tag name="KSO_WM_TEMPLATE_INDEX" val="20219129"/>
  <p:tag name="KSO_WM_UNIT_LAYERLEVEL" val="1_1_1"/>
  <p:tag name="KSO_WM_TAG_VERSION" val="1.0"/>
  <p:tag name="KSO_WM_BEAUTIFY_FLAG" val="#wm#"/>
  <p:tag name="KSO_WM_UNIT_PRESET_TEXT" val="在此输入正文准确理解你所传达的意思在此输入正文在此输入正文"/>
  <p:tag name="KSO_WM_CHIP_GROUPID" val="60b9e79ad573a1aeab43c0e7"/>
  <p:tag name="KSO_WM_CHIP_XID" val="60b9e79ad573a1aeab43c0e8"/>
  <p:tag name="KSO_WM_ASSEMBLE_CHIP_INDEX" val="24f6a184f7164e169031a1eac4968292"/>
  <p:tag name="KSO_WM_UNIT_TEXT_FILL_FORE_SCHEMECOLOR_INDEX_BRIGHTNESS" val="0.25"/>
  <p:tag name="KSO_WM_UNIT_TEXT_FILL_FORE_SCHEMECOLOR_INDEX" val="13"/>
  <p:tag name="KSO_WM_UNIT_TEXT_FILL_TYPE" val="1"/>
  <p:tag name="KSO_WM_UNIT_USESOURCEFORMAT_APPLY"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4_2"/>
  <p:tag name="KSO_WM_UNIT_ID" val="diagram20219129_5*l_h_i*1_4_2"/>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1"/>
  <p:tag name="KSO_WM_UNIT_TEXT_FILL_FORE_SCHEMECOLOR_INDEX_BRIGHTNESS" val="0"/>
  <p:tag name="KSO_WM_UNIT_TEXT_FILL_FORE_SCHEMECOLOR_INDEX" val="14"/>
  <p:tag name="KSO_WM_UNIT_TEXT_FILL_TYPE" val="1"/>
  <p:tag name="KSO_WM_UNIT_USESOURCEFORMAT_APPLY" val="1"/>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1"/>
  <p:tag name="KSO_WM_UNIT_ID" val="diagram20219129_5*l_h_i*1_5_1"/>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4"/>
  <p:tag name="KSO_WM_UNIT_FILL_FORE_SCHEMECOLOR_INDEX_BRIGHTNESS" val="0"/>
  <p:tag name="KSO_WM_UNIT_FILL_FORE_SCHEMECOLOR_INDEX" val="9"/>
  <p:tag name="KSO_WM_UNIT_FILL_TYPE" val="1"/>
  <p:tag name="KSO_WM_UNIT_USESOURCEFORMAT_APPLY" val="1"/>
</p:tagLst>
</file>

<file path=ppt/tags/tag142.xml><?xml version="1.0" encoding="utf-8"?>
<p:tagLst xmlns:p="http://schemas.openxmlformats.org/presentationml/2006/main">
  <p:tag name="KSO_WM_UNIT_SUBTYPE" val="a"/>
  <p:tag name="KSO_WM_UNIT_NOCLEAR" val="0"/>
  <p:tag name="KSO_WM_UNIT_VALUE" val="69"/>
  <p:tag name="KSO_WM_UNIT_HIGHLIGHT" val="0"/>
  <p:tag name="KSO_WM_UNIT_COMPATIBLE" val="0"/>
  <p:tag name="KSO_WM_UNIT_DIAGRAM_ISNUMVISUAL" val="0"/>
  <p:tag name="KSO_WM_UNIT_DIAGRAM_ISREFERUNIT" val="0"/>
  <p:tag name="KSO_WM_DIAGRAM_GROUP_CODE" val="l1-1"/>
  <p:tag name="KSO_WM_UNIT_TYPE" val="l_h_f"/>
  <p:tag name="KSO_WM_UNIT_INDEX" val="1_5_1"/>
  <p:tag name="KSO_WM_UNIT_ID" val="diagram20219129_5*l_h_f*1_5_1"/>
  <p:tag name="KSO_WM_TEMPLATE_CATEGORY" val="diagram"/>
  <p:tag name="KSO_WM_TEMPLATE_INDEX" val="20219129"/>
  <p:tag name="KSO_WM_UNIT_LAYERLEVEL" val="1_1_1"/>
  <p:tag name="KSO_WM_TAG_VERSION" val="1.0"/>
  <p:tag name="KSO_WM_BEAUTIFY_FLAG" val="#wm#"/>
  <p:tag name="KSO_WM_UNIT_PRESET_TEXT" val="在此输入正文准确理解你所传达的意思在此输入正文在此输入正文"/>
  <p:tag name="KSO_WM_CHIP_GROUPID" val="60b9e79ad573a1aeab43c0e7"/>
  <p:tag name="KSO_WM_CHIP_XID" val="60b9e79ad573a1aeab43c0e8"/>
  <p:tag name="KSO_WM_ASSEMBLE_CHIP_INDEX" val="24f6a184f7164e169031a1eac4968292"/>
  <p:tag name="KSO_WM_UNIT_TEXT_FILL_FORE_SCHEMECOLOR_INDEX_BRIGHTNESS" val="0.25"/>
  <p:tag name="KSO_WM_UNIT_TEXT_FILL_FORE_SCHEMECOLOR_INDEX" val="13"/>
  <p:tag name="KSO_WM_UNIT_TEXT_FILL_TYPE" val="1"/>
  <p:tag name="KSO_WM_UNIT_USESOURCEFORMAT_APPLY" val="1"/>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5_2"/>
  <p:tag name="KSO_WM_UNIT_ID" val="diagram20219129_5*l_h_i*1_5_2"/>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1"/>
  <p:tag name="KSO_WM_UNIT_TEXT_FILL_FORE_SCHEMECOLOR_INDEX_BRIGHTNESS" val="0"/>
  <p:tag name="KSO_WM_UNIT_TEXT_FILL_FORE_SCHEMECOLOR_INDEX" val="14"/>
  <p:tag name="KSO_WM_UNIT_TEXT_FILL_TYPE" val="1"/>
  <p:tag name="KSO_WM_UNIT_USESOURCEFORMAT_APPLY" val="1"/>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6_1"/>
  <p:tag name="KSO_WM_UNIT_ID" val="diagram20219129_5*l_h_i*1_6_1"/>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4"/>
  <p:tag name="KSO_WM_UNIT_FILL_FORE_SCHEMECOLOR_INDEX_BRIGHTNESS" val="0"/>
  <p:tag name="KSO_WM_UNIT_FILL_FORE_SCHEMECOLOR_INDEX" val="10"/>
  <p:tag name="KSO_WM_UNIT_FILL_TYPE" val="1"/>
  <p:tag name="KSO_WM_UNIT_USESOURCEFORMAT_APPLY" val="1"/>
</p:tagLst>
</file>

<file path=ppt/tags/tag145.xml><?xml version="1.0" encoding="utf-8"?>
<p:tagLst xmlns:p="http://schemas.openxmlformats.org/presentationml/2006/main">
  <p:tag name="KSO_WM_UNIT_SUBTYPE" val="a"/>
  <p:tag name="KSO_WM_UNIT_NOCLEAR" val="0"/>
  <p:tag name="KSO_WM_UNIT_VALUE" val="69"/>
  <p:tag name="KSO_WM_UNIT_HIGHLIGHT" val="0"/>
  <p:tag name="KSO_WM_UNIT_COMPATIBLE" val="0"/>
  <p:tag name="KSO_WM_UNIT_DIAGRAM_ISNUMVISUAL" val="0"/>
  <p:tag name="KSO_WM_UNIT_DIAGRAM_ISREFERUNIT" val="0"/>
  <p:tag name="KSO_WM_DIAGRAM_GROUP_CODE" val="l1-1"/>
  <p:tag name="KSO_WM_UNIT_TYPE" val="l_h_f"/>
  <p:tag name="KSO_WM_UNIT_INDEX" val="1_6_1"/>
  <p:tag name="KSO_WM_UNIT_ID" val="diagram20219129_5*l_h_f*1_6_1"/>
  <p:tag name="KSO_WM_TEMPLATE_CATEGORY" val="diagram"/>
  <p:tag name="KSO_WM_TEMPLATE_INDEX" val="20219129"/>
  <p:tag name="KSO_WM_UNIT_LAYERLEVEL" val="1_1_1"/>
  <p:tag name="KSO_WM_TAG_VERSION" val="1.0"/>
  <p:tag name="KSO_WM_BEAUTIFY_FLAG" val="#wm#"/>
  <p:tag name="KSO_WM_UNIT_PRESET_TEXT" val="在此输入正文准确理解你所传达的意思在此输入正文在此输入正文"/>
  <p:tag name="KSO_WM_CHIP_GROUPID" val="60b9e79ad573a1aeab43c0e7"/>
  <p:tag name="KSO_WM_CHIP_XID" val="60b9e79ad573a1aeab43c0e8"/>
  <p:tag name="KSO_WM_ASSEMBLE_CHIP_INDEX" val="24f6a184f7164e169031a1eac4968292"/>
  <p:tag name="KSO_WM_UNIT_TEXT_FILL_FORE_SCHEMECOLOR_INDEX_BRIGHTNESS" val="0.25"/>
  <p:tag name="KSO_WM_UNIT_TEXT_FILL_FORE_SCHEMECOLOR_INDEX" val="13"/>
  <p:tag name="KSO_WM_UNIT_TEXT_FILL_TYPE" val="1"/>
  <p:tag name="KSO_WM_UNIT_USESOURCEFORMAT_APPLY" val="1"/>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6_2"/>
  <p:tag name="KSO_WM_UNIT_ID" val="diagram20219129_5*l_h_i*1_6_2"/>
  <p:tag name="KSO_WM_TEMPLATE_CATEGORY" val="diagram"/>
  <p:tag name="KSO_WM_TEMPLATE_INDEX" val="20219129"/>
  <p:tag name="KSO_WM_UNIT_LAYERLEVEL" val="1_1_1"/>
  <p:tag name="KSO_WM_TAG_VERSION" val="1.0"/>
  <p:tag name="KSO_WM_BEAUTIFY_FLAG" val="#wm#"/>
  <p:tag name="KSO_WM_CHIP_GROUPID" val="60b9e79ad573a1aeab43c0e7"/>
  <p:tag name="KSO_WM_CHIP_XID" val="60b9e79ad573a1aeab43c0e8"/>
  <p:tag name="KSO_WM_ASSEMBLE_CHIP_INDEX" val="24f6a184f7164e169031a1eac4968292"/>
  <p:tag name="KSO_WM_UNIT_VALUE" val="1"/>
  <p:tag name="KSO_WM_UNIT_TEXT_FILL_FORE_SCHEMECOLOR_INDEX_BRIGHTNESS" val="0"/>
  <p:tag name="KSO_WM_UNIT_TEXT_FILL_FORE_SCHEMECOLOR_INDEX" val="14"/>
  <p:tag name="KSO_WM_UNIT_TEXT_FILL_TYPE" val="1"/>
  <p:tag name="KSO_WM_UNIT_USESOURCEFORMAT_APPLY" val="1"/>
</p:tagLst>
</file>

<file path=ppt/tags/tag147.xml><?xml version="1.0" encoding="utf-8"?>
<p:tagLst xmlns:p="http://schemas.openxmlformats.org/presentationml/2006/main">
  <p:tag name="KSO_WM_BEAUTIFY_FLAG" val="#wm#"/>
  <p:tag name="KSO_WM_TEMPLATE_CATEGORY" val="diagram"/>
  <p:tag name="KSO_WM_TEMPLATE_INDEX" val="20213575"/>
  <p:tag name="KSO_WM_SLIDE_ID" val="diagram20213575_1"/>
  <p:tag name="KSO_WM_TEMPLATE_SUBCATEGORY" val="21"/>
  <p:tag name="KSO_WM_SLIDE_ITEM_CNT" val="0"/>
  <p:tag name="KSO_WM_SLIDE_INDEX" val="1"/>
  <p:tag name="KSO_WM_TAG_VERSION" val="1.0"/>
  <p:tag name="KSO_WM_SLIDE_LAYOUT" val="a_b_d"/>
  <p:tag name="KSO_WM_SLIDE_LAYOUT_CNT" val="1_1_1"/>
  <p:tag name="KSO_WM_SLIDE_TYPE" val="text"/>
  <p:tag name="KSO_WM_SLIDE_SUBTYPE" val="picTxt"/>
  <p:tag name="KSO_WM_SLIDE_SIZE" val="884*879"/>
  <p:tag name="KSO_WM_SLIDE_POSITION" val="36*-170"/>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id&quot;:&quot;2021-04-01T15:08:00&quot;,&quot;maxSize&quot;:{&quot;size1&quot;:42.2},&quot;minSize&quot;:{&quot;size1&quot;:31.2},&quot;normalSize&quot;:{&quot;size1&quot;:31.2},&quot;subLayout&quot;:[{&quot;id&quot;:&quot;2021-04-01T15:08:00&quot;,&quot;margin&quot;:{&quot;bottom&quot;:0.0260000042617321,&quot;left&quot;:3.457000255584717,&quot;right&quot;:3.315999984741211,&quot;top&quot;:2.117000102996826},&quot;type&quot;:0},{&quot;id&quot;:&quot;2021-04-01T15:08:00&quot;,&quot;margin&quot;:{&quot;bottom&quot;:2.5399999618530273,&quot;left&quot;:3.38700008392334,&quot;right&quot;:3.385999917984009,&quot;top&quot;:1.6670000553131104},&quot;type&quot;:0}],&quot;type&quot;:0}"/>
  <p:tag name="KSO_WM_SLIDE_BACKGROUND" val="[&quot;general&quot;]"/>
  <p:tag name="KSO_WM_SLIDE_RATIO" val="1.777778"/>
  <p:tag name="KSO_WM_CHIP_INFOS" val="{&quot;type&quot;:0,&quot;layout_type&quot;:&quot;topbottom&quot;,&quot;layout_feature&quot;:2,&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big_font&quot;:true,&quot;fill_id&quot;:&quot;89881773e3c341c1ab689e24c79864c5&quot;,&quot;fill_align&quot;:&quot;lm&quot;,&quot;chip_types&quot;:[&quot;text&quot;,&quot;header&quot;]},{&quot;text_align&quot;:&quot;lm&quot;,&quot;text_direction&quot;:&quot;horizontal&quot;,&quot;support_big_font&quot;:true,&quot;fill_id&quot;:&quot;7358526a601f4bc69a33a53d7bc8b819&quot;,&quot;fill_align&quot;:&quot;lm&quot;,&quot;chip_types&quot;:[&quot;diagram&quot;,&quot;pictext&quot;,&quot;text&quot;,&quot;picture&quot;,&quot;chart&quot;,&quot;table&quot;,&quot;video&quot;]}]]"/>
  <p:tag name="KSO_WM_CHIP_XID" val="5efd969281ee359a788b1dd8"/>
  <p:tag name="KSO_WM_CHIP_DECFILLPROP" val="[]"/>
  <p:tag name="KSO_WM_SLIDE_CAN_ADD_NAVIGATION" val="1"/>
  <p:tag name="KSO_WM_CHIP_GROUPID" val="5efd969281ee359a788b1dd7"/>
  <p:tag name="KSO_WM_SLIDE_BK_DARK_LIGHT" val="2"/>
  <p:tag name="KSO_WM_SLIDE_BACKGROUND_TYPE" val="general"/>
  <p:tag name="KSO_WM_SLIDE_SUPPORT_FEATURE_TYPE" val="0"/>
  <p:tag name="KSO_WM_TEMPLATE_ASSEMBLE_XID" val="60656e944054ed1e2fb7fc06"/>
  <p:tag name="KSO_WM_TEMPLATE_ASSEMBLE_GROUPID" val="60656e944054ed1e2fb7fc06"/>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 name="KSO_WM_SLIDE_BACKGROUND_TYPE" val="general"/>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 name="KSO_WM_SLIDE_BACKGROUND_TYPE" val="general"/>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u"/>
  <p:tag name="KSO_WM_UNIT_TYPE" val="i"/>
  <p:tag name="KSO_WM_UNIT_INDEX" val="1"/>
  <p:tag name="KSO_WM_UNIT_ID" val="chip20202795_2*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9"/>
  <p:tag name="KSO_WM_UNIT_DEC_AREA_ID" val="ca839f1b30134e91b6f26a8d421fdc81"/>
  <p:tag name="KSO_WM_UNIT_DECORATE_INFO" val=""/>
  <p:tag name="KSO_WM_UNIT_SM_LIMIT_TYPE" val=""/>
  <p:tag name="KSO_WM_CHIP_FILLAREA_FILL_RULE" val="{&quot;fill_align&quot;:&quot;rm&quot;,&quot;fill_effect&quot;:[],&quot;fill_mode&quot;:&quot;adaptive&quot;,&quot;sacle_strategy&quot;:&quot;stretch&quot;}"/>
  <p:tag name="KSO_WM_ASSEMBLE_CHIP_INDEX" val="f9e86bb9eb9543c78677543e53d741f8"/>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8609_1*i*1"/>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57dadeb95ab44bae952665e5e2adc445"/>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13"/>
  <p:tag name="KSO_WM_UNIT_TEXT_FILL_TYPE" val="1"/>
  <p:tag name="KSO_WM_UNIT_VALUE" val="12"/>
  <p:tag name="KSO_WM_TEMPLATE_ASSEMBLE_XID" val="60656e7a4054ed1e2fb7f9ab"/>
  <p:tag name="KSO_WM_TEMPLATE_ASSEMBLE_GROUPID" val="60656e7a4054ed1e2fb7f9ab"/>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8609_1*i*2"/>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5ed7bbdef93b417f8597839bfceeb682"/>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112"/>
  <p:tag name="KSO_WM_TEMPLATE_ASSEMBLE_XID" val="60656e7a4054ed1e2fb7f9ab"/>
  <p:tag name="KSO_WM_TEMPLATE_ASSEMBLE_GROUPID" val="60656e7a4054ed1e2fb7f9ab"/>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8609_1*i*3"/>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9365081e87b648178ddc3d515a88a6a5"/>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300"/>
  <p:tag name="KSO_WM_TEMPLATE_ASSEMBLE_XID" val="60656e7a4054ed1e2fb7f9ab"/>
  <p:tag name="KSO_WM_TEMPLATE_ASSEMBLE_GROUPID" val="60656e7a4054ed1e2fb7f9ab"/>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8609_1*i*4"/>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9d348e14170f4fda9a6f5f3d4ad90c62"/>
  <p:tag name="KSO_WM_UNIT_DECORATE_INFO" val="{&quot;ReferentInfo&quot;:{&quot;Id&quot;:&quot;slide&quot;,&quot;X&quot;:{&quot;Pos&quot;:1},&quot;Y&quot;:{&quot;Pos&quot;:1}},&quot;DecorateInfoX&quot;:{&quot;Pos&quot;:1,&quot;IsAbs&quot;:false},&quot;DecorateInfoY&quot;:{&quot;Pos&quot;:1,&quot;IsAbs&quot;:false},&quot;DecorateInfoW&quot;:{&quot;IsAbs&quot;:true},&quot;DecorateInfoH&quot;:{&quot;IsAbs&quot;:true},&quot;whChangeMode&quot;:0}"/>
  <p:tag name="KSO_WM_CHIP_GROUPID" val="5ef20bd7a491bb0086638afb"/>
  <p:tag name="KSO_WM_CHIP_XID" val="5ef20bd7a491bb0086638afc"/>
  <p:tag name="KSO_WM_TEMPLATE_ASSEMBLE_XID" val="60656e7a4054ed1e2fb7f9ab"/>
  <p:tag name="KSO_WM_TEMPLATE_ASSEMBLE_GROUPID" val="60656e7a4054ed1e2fb7f9ab"/>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8609_1*i*5"/>
  <p:tag name="KSO_WM_TEMPLATE_CATEGORY" val="diagram"/>
  <p:tag name="KSO_WM_TEMPLATE_INDEX" val="20208609"/>
  <p:tag name="KSO_WM_UNIT_LAYERLEVEL" val="1"/>
  <p:tag name="KSO_WM_TAG_VERSION" val="1.0"/>
  <p:tag name="KSO_WM_BEAUTIFY_FLAG" val="#wm#"/>
  <p:tag name="KSO_WM_UNIT_SM_LIMIT_TYPE" val="1"/>
  <p:tag name="KSO_WM_CHIP_GROUPID" val="5ef20bd7a491bb0086638afb"/>
  <p:tag name="KSO_WM_CHIP_XID" val="5ef20bd7a491bb0086638afc"/>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2"/>
  <p:tag name="KSO_WM_TEMPLATE_ASSEMBLE_XID" val="60656e7a4054ed1e2fb7f9ab"/>
  <p:tag name="KSO_WM_TEMPLATE_ASSEMBLE_GROUPID" val="60656e7a4054ed1e2fb7f9ab"/>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8609_1*i*6"/>
  <p:tag name="KSO_WM_TEMPLATE_CATEGORY" val="diagram"/>
  <p:tag name="KSO_WM_TEMPLATE_INDEX" val="20208609"/>
  <p:tag name="KSO_WM_UNIT_LAYERLEVEL" val="1"/>
  <p:tag name="KSO_WM_TAG_VERSION" val="1.0"/>
  <p:tag name="KSO_WM_BEAUTIFY_FLAG" val="#wm#"/>
  <p:tag name="KSO_WM_UNIT_SM_LIMIT_TYPE" val="1"/>
  <p:tag name="KSO_WM_CHIP_GROUPID" val="5ef20bd7a491bb0086638afb"/>
  <p:tag name="KSO_WM_CHIP_XID" val="5ef20bd7a491bb0086638afc"/>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2"/>
  <p:tag name="KSO_WM_TEMPLATE_ASSEMBLE_XID" val="60656e7a4054ed1e2fb7f9ab"/>
  <p:tag name="KSO_WM_TEMPLATE_ASSEMBLE_GROUPID" val="60656e7a4054ed1e2fb7f9ab"/>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8609_1*i*7"/>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c441230aa17b467882c9a069d83bb114"/>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112"/>
  <p:tag name="KSO_WM_TEMPLATE_ASSEMBLE_XID" val="60656e7a4054ed1e2fb7f9ab"/>
  <p:tag name="KSO_WM_TEMPLATE_ASSEMBLE_GROUPID" val="60656e7a4054ed1e2fb7f9ab"/>
</p:tagLst>
</file>

<file path=ppt/tags/tag157.xml><?xml version="1.0" encoding="utf-8"?>
<p:tagLst xmlns:p="http://schemas.openxmlformats.org/presentationml/2006/main">
  <p:tag name="KSO_WM_UNIT_ISCONTENTSTITLE" val="0"/>
  <p:tag name="KSO_WM_UNIT_ISNUMDGMTITLE" val="0"/>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208609_1*a*1"/>
  <p:tag name="KSO_WM_TEMPLATE_CATEGORY" val="diagram"/>
  <p:tag name="KSO_WM_TEMPLATE_INDEX" val="20208609"/>
  <p:tag name="KSO_WM_UNIT_LAYERLEVEL" val="1"/>
  <p:tag name="KSO_WM_TAG_VERSION" val="1.0"/>
  <p:tag name="KSO_WM_BEAUTIFY_FLAG" val="#wm#"/>
  <p:tag name="KSO_WM_UNIT_PRESET_TEXT" val="单击添加大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d49658c62f434eed9b2751be2501b7dc"/>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474a73dabd8743efa0281fd64e8f173b"/>
  <p:tag name="KSO_WM_UNIT_TEXT_FILL_FORE_SCHEMECOLOR_INDEX_BRIGHTNESS" val="0"/>
  <p:tag name="KSO_WM_UNIT_TEXT_FILL_FORE_SCHEMECOLOR_INDEX" val="13"/>
  <p:tag name="KSO_WM_UNIT_TEXT_FILL_TYPE" val="1"/>
  <p:tag name="KSO_WM_TEMPLATE_ASSEMBLE_XID" val="60656e7a4054ed1e2fb7f9ab"/>
  <p:tag name="KSO_WM_TEMPLATE_ASSEMBLE_GROUPID" val="60656e7a4054ed1e2fb7f9ab"/>
</p:tagLst>
</file>

<file path=ppt/tags/tag158.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8609_1*f*1"/>
  <p:tag name="KSO_WM_TEMPLATE_CATEGORY" val="diagram"/>
  <p:tag name="KSO_WM_TEMPLATE_INDEX" val="20208609"/>
  <p:tag name="KSO_WM_UNIT_LAYERLEVEL" val="1"/>
  <p:tag name="KSO_WM_TAG_VERSION" val="1.0"/>
  <p:tag name="KSO_WM_BEAUTIFY_FLAG" val="#wm#"/>
  <p:tag name="KSO_WM_UNIT_DEFAULT_FONT" val="14;20;2"/>
  <p:tag name="KSO_WM_UNIT_BLOCK" val="0"/>
  <p:tag name="KSO_WM_UNIT_VALUE" val="238"/>
  <p:tag name="KSO_WM_UNIT_SHOW_EDIT_AREA_INDICATION" val="1"/>
  <p:tag name="KSO_WM_CHIP_GROUPID" val="5e6b05596848fb12bee65ac8"/>
  <p:tag name="KSO_WM_CHIP_XID" val="5e6b05596848fb12bee65aca"/>
  <p:tag name="KSO_WM_UNIT_DEC_AREA_ID" val="b41aa7782e3c4cc1b6fe5030a73bf5d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4709fbd14c55429a92af7b83a7bd4e98"/>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b"/>
  <p:tag name="KSO_WM_TEMPLATE_ASSEMBLE_GROUPID" val="60656e7a4054ed1e2fb7f9ab"/>
</p:tagLst>
</file>

<file path=ppt/tags/tag159.xml><?xml version="1.0" encoding="utf-8"?>
<p:tagLst xmlns:p="http://schemas.openxmlformats.org/presentationml/2006/main">
  <p:tag name="KSO_WM_BEAUTIFY_FLAG" val="#wm#"/>
  <p:tag name="KSO_WM_TEMPLATE_CATEGORY" val="diagram"/>
  <p:tag name="KSO_WM_TEMPLATE_INDEX" val="20208609"/>
  <p:tag name="KSO_WM_SLIDE_ID" val="diagram20208609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SLIDE_LAYOUT_INFO" val="{&quot;backgroundInfo&quot;:[{&quot;bottom&quot;:0,&quot;bottomAbs&quot;:false,&quot;left&quot;:0,&quot;leftAbs&quot;:false,&quot;right&quot;:0,&quot;rightAbs&quot;:false,&quot;top&quot;:0,&quot;topAbs&quot;:false,&quot;type&quot;:&quot;general&quot;}],&quot;id&quot;:&quot;2021-04-01T15:01:27&quot;,&quot;maxSize&quot;:{&quot;size1&quot;:31.1},&quot;minSize&quot;:{&quot;size1&quot;:26.7},&quot;normalSize&quot;:{&quot;size1&quot;:28.9},&quot;subLayout&quot;:[{&quot;id&quot;:&quot;2021-04-01T15:01:27&quot;,&quot;margin&quot;:{&quot;bottom&quot;:0.0260000042617321,&quot;left&quot;:5.079999923706055,&quot;right&quot;:6.7729997634887695,&quot;top&quot;:2.9629998207092285},&quot;type&quot;:0},{&quot;id&quot;:&quot;2021-04-01T15:01:27&quot;,&quot;margin&quot;:{&quot;bottom&quot;:4.2330002784729,&quot;left&quot;:5.079999923706055,&quot;right&quot;:4.655999660491943,&quot;top&quot;:0.847000002861023},&quot;type&quot;:0}],&quot;type&quot;:0}"/>
  <p:tag name="KSO_WM_SLIDE_BACKGROUND" val="[&quot;general&quot;]"/>
  <p:tag name="KSO_WM_SLIDE_RATIO" val="1.777778"/>
  <p:tag name="KSO_WM_CHIP_INFOS" val="{&quot;type&quot;:0,&quot;layout_type&quot;:&quot;topbottom&quot;,&quot;layout_feature&quot;:2,&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big_font&quot;:false,&quot;fill_id&quot;:&quot;c4c25ca0ca5c40f185466383f79d5c7d&quot;,&quot;fill_align&quot;:&quot;lm&quot;,&quot;chip_types&quot;:[&quot;header&quot;]},{&quot;text_align&quot;:&quot;lm&quot;,&quot;text_direction&quot;:&quot;horizontal&quot;,&quot;support_big_font&quot;:false,&quot;fill_id&quot;:&quot;d48b62735a09469bb829c88fb0d6fc75&quot;,&quot;fill_align&quot;:&quot;lm&quot;,&quot;chip_types&quot;:[&quot;diagram&quot;,&quot;pictext&quot;,&quot;text&quot;,&quot;picture&quot;,&quot;chart&quot;,&quot;table&quot;,&quot;video&quot;]}]]"/>
  <p:tag name="KSO_WM_SLIDE_CAN_ADD_NAVIGATION" val="1"/>
  <p:tag name="KSO_WM_CHIP_XID" val="5ef20bd7a491bb0086638afc"/>
  <p:tag name="KSO_WM_CHIP_DECFILLPROP" val="[]"/>
  <p:tag name="KSO_WM_CHIP_GROUPID" val="5ef20bd7a491bb0086638afb"/>
  <p:tag name="KSO_WM_SLIDE_BK_DARK_LIGHT" val="2"/>
  <p:tag name="KSO_WM_SLIDE_BACKGROUND_TYPE" val="general"/>
  <p:tag name="KSO_WM_SLIDE_SUPPORT_FEATURE_TYPE" val="0"/>
  <p:tag name="KSO_WM_TEMPLATE_ASSEMBLE_XID" val="60656e7a4054ed1e2fb7f9ab"/>
  <p:tag name="KSO_WM_TEMPLATE_ASSEMBLE_GROUPID" val="60656e7a4054ed1e2fb7f9ab"/>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cb0efa74f04f4d6285d8da089f192928"/>
  <p:tag name="KSO_WM_UNIT_DECORATE_INFO" val=""/>
  <p:tag name="KSO_WM_UNIT_SM_LIMIT_TYPE" val=""/>
  <p:tag name="KSO_WM_CHIP_FILLAREA_FILL_RULE" val="{&quot;fill_align&quot;:&quot;cm&quot;,&quot;fill_effect&quot;:[],&quot;fill_mode&quot;:&quot;full&quot;,&quot;sacle_strategy&quot;:&quot;stretch&quot;}"/>
  <p:tag name="KSO_WM_ASSEMBLE_CHIP_INDEX" val="707a02323bce4441ba7ae34eb860c3d7"/>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 name="KSO_WM_SLIDE_BACKGROUND_TYPE" val="general"/>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 name="KSO_WM_SLIDE_BACKGROUND_TYPE" val="general"/>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8609_1*i*1"/>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57dadeb95ab44bae952665e5e2adc445"/>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13"/>
  <p:tag name="KSO_WM_UNIT_TEXT_FILL_TYPE" val="1"/>
  <p:tag name="KSO_WM_UNIT_VALUE" val="12"/>
  <p:tag name="KSO_WM_TEMPLATE_ASSEMBLE_XID" val="60656e7a4054ed1e2fb7f9ab"/>
  <p:tag name="KSO_WM_TEMPLATE_ASSEMBLE_GROUPID" val="60656e7a4054ed1e2fb7f9ab"/>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8609_1*i*2"/>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5ed7bbdef93b417f8597839bfceeb682"/>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112"/>
  <p:tag name="KSO_WM_TEMPLATE_ASSEMBLE_XID" val="60656e7a4054ed1e2fb7f9ab"/>
  <p:tag name="KSO_WM_TEMPLATE_ASSEMBLE_GROUPID" val="60656e7a4054ed1e2fb7f9ab"/>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8609_1*i*3"/>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9365081e87b648178ddc3d515a88a6a5"/>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300"/>
  <p:tag name="KSO_WM_TEMPLATE_ASSEMBLE_XID" val="60656e7a4054ed1e2fb7f9ab"/>
  <p:tag name="KSO_WM_TEMPLATE_ASSEMBLE_GROUPID" val="60656e7a4054ed1e2fb7f9ab"/>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8609_1*i*4"/>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9d348e14170f4fda9a6f5f3d4ad90c62"/>
  <p:tag name="KSO_WM_UNIT_DECORATE_INFO" val="{&quot;ReferentInfo&quot;:{&quot;Id&quot;:&quot;slide&quot;,&quot;X&quot;:{&quot;Pos&quot;:1},&quot;Y&quot;:{&quot;Pos&quot;:1}},&quot;DecorateInfoX&quot;:{&quot;Pos&quot;:1,&quot;IsAbs&quot;:false},&quot;DecorateInfoY&quot;:{&quot;Pos&quot;:1,&quot;IsAbs&quot;:false},&quot;DecorateInfoW&quot;:{&quot;IsAbs&quot;:true},&quot;DecorateInfoH&quot;:{&quot;IsAbs&quot;:true},&quot;whChangeMode&quot;:0}"/>
  <p:tag name="KSO_WM_CHIP_GROUPID" val="5ef20bd7a491bb0086638afb"/>
  <p:tag name="KSO_WM_CHIP_XID" val="5ef20bd7a491bb0086638afc"/>
  <p:tag name="KSO_WM_TEMPLATE_ASSEMBLE_XID" val="60656e7a4054ed1e2fb7f9ab"/>
  <p:tag name="KSO_WM_TEMPLATE_ASSEMBLE_GROUPID" val="60656e7a4054ed1e2fb7f9ab"/>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8609_1*i*5"/>
  <p:tag name="KSO_WM_TEMPLATE_CATEGORY" val="diagram"/>
  <p:tag name="KSO_WM_TEMPLATE_INDEX" val="20208609"/>
  <p:tag name="KSO_WM_UNIT_LAYERLEVEL" val="1"/>
  <p:tag name="KSO_WM_TAG_VERSION" val="1.0"/>
  <p:tag name="KSO_WM_BEAUTIFY_FLAG" val="#wm#"/>
  <p:tag name="KSO_WM_UNIT_SM_LIMIT_TYPE" val="1"/>
  <p:tag name="KSO_WM_CHIP_GROUPID" val="5ef20bd7a491bb0086638afb"/>
  <p:tag name="KSO_WM_CHIP_XID" val="5ef20bd7a491bb0086638afc"/>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2"/>
  <p:tag name="KSO_WM_TEMPLATE_ASSEMBLE_XID" val="60656e7a4054ed1e2fb7f9ab"/>
  <p:tag name="KSO_WM_TEMPLATE_ASSEMBLE_GROUPID" val="60656e7a4054ed1e2fb7f9ab"/>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8609_1*i*6"/>
  <p:tag name="KSO_WM_TEMPLATE_CATEGORY" val="diagram"/>
  <p:tag name="KSO_WM_TEMPLATE_INDEX" val="20208609"/>
  <p:tag name="KSO_WM_UNIT_LAYERLEVEL" val="1"/>
  <p:tag name="KSO_WM_TAG_VERSION" val="1.0"/>
  <p:tag name="KSO_WM_BEAUTIFY_FLAG" val="#wm#"/>
  <p:tag name="KSO_WM_UNIT_SM_LIMIT_TYPE" val="1"/>
  <p:tag name="KSO_WM_CHIP_GROUPID" val="5ef20bd7a491bb0086638afb"/>
  <p:tag name="KSO_WM_CHIP_XID" val="5ef20bd7a491bb0086638afc"/>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2"/>
  <p:tag name="KSO_WM_TEMPLATE_ASSEMBLE_XID" val="60656e7a4054ed1e2fb7f9ab"/>
  <p:tag name="KSO_WM_TEMPLATE_ASSEMBLE_GROUPID" val="60656e7a4054ed1e2fb7f9ab"/>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8609_1*i*7"/>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c441230aa17b467882c9a069d83bb114"/>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112"/>
  <p:tag name="KSO_WM_TEMPLATE_ASSEMBLE_XID" val="60656e7a4054ed1e2fb7f9ab"/>
  <p:tag name="KSO_WM_TEMPLATE_ASSEMBLE_GROUPID" val="60656e7a4054ed1e2fb7f9ab"/>
</p:tagLst>
</file>

<file path=ppt/tags/tag169.xml><?xml version="1.0" encoding="utf-8"?>
<p:tagLst xmlns:p="http://schemas.openxmlformats.org/presentationml/2006/main">
  <p:tag name="KSO_WM_UNIT_ISCONTENTSTITLE" val="0"/>
  <p:tag name="KSO_WM_UNIT_ISNUMDGMTITLE" val="0"/>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208609_1*a*1"/>
  <p:tag name="KSO_WM_TEMPLATE_CATEGORY" val="diagram"/>
  <p:tag name="KSO_WM_TEMPLATE_INDEX" val="20208609"/>
  <p:tag name="KSO_WM_UNIT_LAYERLEVEL" val="1"/>
  <p:tag name="KSO_WM_TAG_VERSION" val="1.0"/>
  <p:tag name="KSO_WM_BEAUTIFY_FLAG" val="#wm#"/>
  <p:tag name="KSO_WM_UNIT_PRESET_TEXT" val="单击添加大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d49658c62f434eed9b2751be2501b7dc"/>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474a73dabd8743efa0281fd64e8f173b"/>
  <p:tag name="KSO_WM_UNIT_TEXT_FILL_FORE_SCHEMECOLOR_INDEX_BRIGHTNESS" val="0"/>
  <p:tag name="KSO_WM_UNIT_TEXT_FILL_FORE_SCHEMECOLOR_INDEX" val="13"/>
  <p:tag name="KSO_WM_UNIT_TEXT_FILL_TYPE" val="1"/>
  <p:tag name="KSO_WM_TEMPLATE_ASSEMBLE_XID" val="60656e7a4054ed1e2fb7f9ab"/>
  <p:tag name="KSO_WM_TEMPLATE_ASSEMBLE_GROUPID" val="60656e7a4054ed1e2fb7f9ab"/>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Lst>
</file>

<file path=ppt/tags/tag17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8609_1*f*1"/>
  <p:tag name="KSO_WM_TEMPLATE_CATEGORY" val="diagram"/>
  <p:tag name="KSO_WM_TEMPLATE_INDEX" val="20208609"/>
  <p:tag name="KSO_WM_UNIT_LAYERLEVEL" val="1"/>
  <p:tag name="KSO_WM_TAG_VERSION" val="1.0"/>
  <p:tag name="KSO_WM_BEAUTIFY_FLAG" val="#wm#"/>
  <p:tag name="KSO_WM_UNIT_DEFAULT_FONT" val="14;20;2"/>
  <p:tag name="KSO_WM_UNIT_BLOCK" val="0"/>
  <p:tag name="KSO_WM_UNIT_VALUE" val="238"/>
  <p:tag name="KSO_WM_UNIT_SHOW_EDIT_AREA_INDICATION" val="1"/>
  <p:tag name="KSO_WM_CHIP_GROUPID" val="5e6b05596848fb12bee65ac8"/>
  <p:tag name="KSO_WM_CHIP_XID" val="5e6b05596848fb12bee65aca"/>
  <p:tag name="KSO_WM_UNIT_DEC_AREA_ID" val="b41aa7782e3c4cc1b6fe5030a73bf5d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4709fbd14c55429a92af7b83a7bd4e98"/>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b"/>
  <p:tag name="KSO_WM_TEMPLATE_ASSEMBLE_GROUPID" val="60656e7a4054ed1e2fb7f9ab"/>
</p:tagLst>
</file>

<file path=ppt/tags/tag171.xml><?xml version="1.0" encoding="utf-8"?>
<p:tagLst xmlns:p="http://schemas.openxmlformats.org/presentationml/2006/main">
  <p:tag name="KSO_WM_BEAUTIFY_FLAG" val="#wm#"/>
  <p:tag name="KSO_WM_TEMPLATE_CATEGORY" val="diagram"/>
  <p:tag name="KSO_WM_TEMPLATE_INDEX" val="20208609"/>
  <p:tag name="KSO_WM_SLIDE_ID" val="diagram20208609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SLIDE_LAYOUT_INFO" val="{&quot;backgroundInfo&quot;:[{&quot;bottom&quot;:0,&quot;bottomAbs&quot;:false,&quot;left&quot;:0,&quot;leftAbs&quot;:false,&quot;right&quot;:0,&quot;rightAbs&quot;:false,&quot;top&quot;:0,&quot;topAbs&quot;:false,&quot;type&quot;:&quot;general&quot;}],&quot;id&quot;:&quot;2021-04-01T15:01:27&quot;,&quot;maxSize&quot;:{&quot;size1&quot;:31.1},&quot;minSize&quot;:{&quot;size1&quot;:26.7},&quot;normalSize&quot;:{&quot;size1&quot;:28.9},&quot;subLayout&quot;:[{&quot;id&quot;:&quot;2021-04-01T15:01:27&quot;,&quot;margin&quot;:{&quot;bottom&quot;:0.0260000042617321,&quot;left&quot;:5.079999923706055,&quot;right&quot;:6.7729997634887695,&quot;top&quot;:2.9629998207092285},&quot;type&quot;:0},{&quot;id&quot;:&quot;2021-04-01T15:01:27&quot;,&quot;margin&quot;:{&quot;bottom&quot;:4.2330002784729,&quot;left&quot;:5.079999923706055,&quot;right&quot;:4.655999660491943,&quot;top&quot;:0.847000002861023},&quot;type&quot;:0}],&quot;type&quot;:0}"/>
  <p:tag name="KSO_WM_SLIDE_BACKGROUND" val="[&quot;general&quot;]"/>
  <p:tag name="KSO_WM_SLIDE_RATIO" val="1.777778"/>
  <p:tag name="KSO_WM_CHIP_INFOS" val="{&quot;type&quot;:0,&quot;layout_type&quot;:&quot;topbottom&quot;,&quot;layout_feature&quot;:2,&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big_font&quot;:false,&quot;fill_id&quot;:&quot;c4c25ca0ca5c40f185466383f79d5c7d&quot;,&quot;fill_align&quot;:&quot;lm&quot;,&quot;chip_types&quot;:[&quot;header&quot;]},{&quot;text_align&quot;:&quot;lm&quot;,&quot;text_direction&quot;:&quot;horizontal&quot;,&quot;support_big_font&quot;:false,&quot;fill_id&quot;:&quot;d48b62735a09469bb829c88fb0d6fc75&quot;,&quot;fill_align&quot;:&quot;lm&quot;,&quot;chip_types&quot;:[&quot;diagram&quot;,&quot;pictext&quot;,&quot;text&quot;,&quot;picture&quot;,&quot;chart&quot;,&quot;table&quot;,&quot;video&quot;]}]]"/>
  <p:tag name="KSO_WM_SLIDE_CAN_ADD_NAVIGATION" val="1"/>
  <p:tag name="KSO_WM_CHIP_XID" val="5ef20bd7a491bb0086638afc"/>
  <p:tag name="KSO_WM_CHIP_DECFILLPROP" val="[]"/>
  <p:tag name="KSO_WM_CHIP_GROUPID" val="5ef20bd7a491bb0086638afb"/>
  <p:tag name="KSO_WM_SLIDE_BK_DARK_LIGHT" val="2"/>
  <p:tag name="KSO_WM_SLIDE_BACKGROUND_TYPE" val="general"/>
  <p:tag name="KSO_WM_SLIDE_SUPPORT_FEATURE_TYPE" val="0"/>
  <p:tag name="KSO_WM_TEMPLATE_ASSEMBLE_XID" val="60656e7a4054ed1e2fb7f9ab"/>
  <p:tag name="KSO_WM_TEMPLATE_ASSEMBLE_GROUPID" val="60656e7a4054ed1e2fb7f9ab"/>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 name="KSO_WM_SLIDE_BACKGROUND_TYPE" val="general"/>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 name="KSO_WM_SLIDE_BACKGROUND_TYPE" val="general"/>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8609_1*i*1"/>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57dadeb95ab44bae952665e5e2adc445"/>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13"/>
  <p:tag name="KSO_WM_UNIT_TEXT_FILL_TYPE" val="1"/>
  <p:tag name="KSO_WM_UNIT_VALUE" val="12"/>
  <p:tag name="KSO_WM_TEMPLATE_ASSEMBLE_XID" val="60656e7a4054ed1e2fb7f9ab"/>
  <p:tag name="KSO_WM_TEMPLATE_ASSEMBLE_GROUPID" val="60656e7a4054ed1e2fb7f9ab"/>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8609_1*i*2"/>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5ed7bbdef93b417f8597839bfceeb682"/>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112"/>
  <p:tag name="KSO_WM_TEMPLATE_ASSEMBLE_XID" val="60656e7a4054ed1e2fb7f9ab"/>
  <p:tag name="KSO_WM_TEMPLATE_ASSEMBLE_GROUPID" val="60656e7a4054ed1e2fb7f9ab"/>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8609_1*i*3"/>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9365081e87b648178ddc3d515a88a6a5"/>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300"/>
  <p:tag name="KSO_WM_TEMPLATE_ASSEMBLE_XID" val="60656e7a4054ed1e2fb7f9ab"/>
  <p:tag name="KSO_WM_TEMPLATE_ASSEMBLE_GROUPID" val="60656e7a4054ed1e2fb7f9ab"/>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8609_1*i*4"/>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9d348e14170f4fda9a6f5f3d4ad90c62"/>
  <p:tag name="KSO_WM_UNIT_DECORATE_INFO" val="{&quot;ReferentInfo&quot;:{&quot;Id&quot;:&quot;slide&quot;,&quot;X&quot;:{&quot;Pos&quot;:1},&quot;Y&quot;:{&quot;Pos&quot;:1}},&quot;DecorateInfoX&quot;:{&quot;Pos&quot;:1,&quot;IsAbs&quot;:false},&quot;DecorateInfoY&quot;:{&quot;Pos&quot;:1,&quot;IsAbs&quot;:false},&quot;DecorateInfoW&quot;:{&quot;IsAbs&quot;:true},&quot;DecorateInfoH&quot;:{&quot;IsAbs&quot;:true},&quot;whChangeMode&quot;:0}"/>
  <p:tag name="KSO_WM_CHIP_GROUPID" val="5ef20bd7a491bb0086638afb"/>
  <p:tag name="KSO_WM_CHIP_XID" val="5ef20bd7a491bb0086638afc"/>
  <p:tag name="KSO_WM_TEMPLATE_ASSEMBLE_XID" val="60656e7a4054ed1e2fb7f9ab"/>
  <p:tag name="KSO_WM_TEMPLATE_ASSEMBLE_GROUPID" val="60656e7a4054ed1e2fb7f9ab"/>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8609_1*i*5"/>
  <p:tag name="KSO_WM_TEMPLATE_CATEGORY" val="diagram"/>
  <p:tag name="KSO_WM_TEMPLATE_INDEX" val="20208609"/>
  <p:tag name="KSO_WM_UNIT_LAYERLEVEL" val="1"/>
  <p:tag name="KSO_WM_TAG_VERSION" val="1.0"/>
  <p:tag name="KSO_WM_BEAUTIFY_FLAG" val="#wm#"/>
  <p:tag name="KSO_WM_UNIT_SM_LIMIT_TYPE" val="1"/>
  <p:tag name="KSO_WM_CHIP_GROUPID" val="5ef20bd7a491bb0086638afb"/>
  <p:tag name="KSO_WM_CHIP_XID" val="5ef20bd7a491bb0086638afc"/>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2"/>
  <p:tag name="KSO_WM_TEMPLATE_ASSEMBLE_XID" val="60656e7a4054ed1e2fb7f9ab"/>
  <p:tag name="KSO_WM_TEMPLATE_ASSEMBLE_GROUPID" val="60656e7a4054ed1e2fb7f9ab"/>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8609_1*i*6"/>
  <p:tag name="KSO_WM_TEMPLATE_CATEGORY" val="diagram"/>
  <p:tag name="KSO_WM_TEMPLATE_INDEX" val="20208609"/>
  <p:tag name="KSO_WM_UNIT_LAYERLEVEL" val="1"/>
  <p:tag name="KSO_WM_TAG_VERSION" val="1.0"/>
  <p:tag name="KSO_WM_BEAUTIFY_FLAG" val="#wm#"/>
  <p:tag name="KSO_WM_UNIT_SM_LIMIT_TYPE" val="1"/>
  <p:tag name="KSO_WM_CHIP_GROUPID" val="5ef20bd7a491bb0086638afb"/>
  <p:tag name="KSO_WM_CHIP_XID" val="5ef20bd7a491bb0086638afc"/>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2"/>
  <p:tag name="KSO_WM_TEMPLATE_ASSEMBLE_XID" val="60656e7a4054ed1e2fb7f9ab"/>
  <p:tag name="KSO_WM_TEMPLATE_ASSEMBLE_GROUPID" val="60656e7a4054ed1e2fb7f9ab"/>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8609_1*i*7"/>
  <p:tag name="KSO_WM_TEMPLATE_CATEGORY" val="diagram"/>
  <p:tag name="KSO_WM_TEMPLATE_INDEX" val="20208609"/>
  <p:tag name="KSO_WM_UNIT_LAYERLEVEL" val="1"/>
  <p:tag name="KSO_WM_TAG_VERSION" val="1.0"/>
  <p:tag name="KSO_WM_BEAUTIFY_FLAG" val="#wm#"/>
  <p:tag name="KSO_WM_UNIT_BLOCK" val="0"/>
  <p:tag name="KSO_WM_UNIT_SM_LIMIT_TYPE" val="1"/>
  <p:tag name="KSO_WM_UNIT_DEC_AREA_ID" val="c441230aa17b467882c9a069d83bb114"/>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CHIP_GROUPID" val="5ef20bd7a491bb0086638afb"/>
  <p:tag name="KSO_WM_CHIP_XID" val="5ef20bd7a491bb0086638afc"/>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112"/>
  <p:tag name="KSO_WM_TEMPLATE_ASSEMBLE_XID" val="60656e7a4054ed1e2fb7f9ab"/>
  <p:tag name="KSO_WM_TEMPLATE_ASSEMBLE_GROUPID" val="60656e7a4054ed1e2fb7f9ab"/>
</p:tagLst>
</file>

<file path=ppt/tags/tag181.xml><?xml version="1.0" encoding="utf-8"?>
<p:tagLst xmlns:p="http://schemas.openxmlformats.org/presentationml/2006/main">
  <p:tag name="KSO_WM_UNIT_ISCONTENTSTITLE" val="0"/>
  <p:tag name="KSO_WM_UNIT_ISNUMDGMTITLE" val="0"/>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208609_1*a*1"/>
  <p:tag name="KSO_WM_TEMPLATE_CATEGORY" val="diagram"/>
  <p:tag name="KSO_WM_TEMPLATE_INDEX" val="20208609"/>
  <p:tag name="KSO_WM_UNIT_LAYERLEVEL" val="1"/>
  <p:tag name="KSO_WM_TAG_VERSION" val="1.0"/>
  <p:tag name="KSO_WM_BEAUTIFY_FLAG" val="#wm#"/>
  <p:tag name="KSO_WM_UNIT_PRESET_TEXT" val="单击添加大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d49658c62f434eed9b2751be2501b7dc"/>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474a73dabd8743efa0281fd64e8f173b"/>
  <p:tag name="KSO_WM_UNIT_TEXT_FILL_FORE_SCHEMECOLOR_INDEX_BRIGHTNESS" val="0"/>
  <p:tag name="KSO_WM_UNIT_TEXT_FILL_FORE_SCHEMECOLOR_INDEX" val="13"/>
  <p:tag name="KSO_WM_UNIT_TEXT_FILL_TYPE" val="1"/>
  <p:tag name="KSO_WM_TEMPLATE_ASSEMBLE_XID" val="60656e7a4054ed1e2fb7f9ab"/>
  <p:tag name="KSO_WM_TEMPLATE_ASSEMBLE_GROUPID" val="60656e7a4054ed1e2fb7f9ab"/>
</p:tagLst>
</file>

<file path=ppt/tags/tag18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8609_1*f*1"/>
  <p:tag name="KSO_WM_TEMPLATE_CATEGORY" val="diagram"/>
  <p:tag name="KSO_WM_TEMPLATE_INDEX" val="20208609"/>
  <p:tag name="KSO_WM_UNIT_LAYERLEVEL" val="1"/>
  <p:tag name="KSO_WM_TAG_VERSION" val="1.0"/>
  <p:tag name="KSO_WM_BEAUTIFY_FLAG" val="#wm#"/>
  <p:tag name="KSO_WM_UNIT_DEFAULT_FONT" val="14;20;2"/>
  <p:tag name="KSO_WM_UNIT_BLOCK" val="0"/>
  <p:tag name="KSO_WM_UNIT_VALUE" val="238"/>
  <p:tag name="KSO_WM_UNIT_SHOW_EDIT_AREA_INDICATION" val="1"/>
  <p:tag name="KSO_WM_CHIP_GROUPID" val="5e6b05596848fb12bee65ac8"/>
  <p:tag name="KSO_WM_CHIP_XID" val="5e6b05596848fb12bee65aca"/>
  <p:tag name="KSO_WM_UNIT_DEC_AREA_ID" val="b41aa7782e3c4cc1b6fe5030a73bf5d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4709fbd14c55429a92af7b83a7bd4e98"/>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b"/>
  <p:tag name="KSO_WM_TEMPLATE_ASSEMBLE_GROUPID" val="60656e7a4054ed1e2fb7f9ab"/>
</p:tagLst>
</file>

<file path=ppt/tags/tag183.xml><?xml version="1.0" encoding="utf-8"?>
<p:tagLst xmlns:p="http://schemas.openxmlformats.org/presentationml/2006/main">
  <p:tag name="KSO_WM_BEAUTIFY_FLAG" val="#wm#"/>
  <p:tag name="KSO_WM_TEMPLATE_CATEGORY" val="diagram"/>
  <p:tag name="KSO_WM_TEMPLATE_INDEX" val="20208609"/>
  <p:tag name="KSO_WM_SLIDE_ID" val="diagram20208609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SLIDE_LAYOUT_INFO" val="{&quot;backgroundInfo&quot;:[{&quot;bottom&quot;:0,&quot;bottomAbs&quot;:false,&quot;left&quot;:0,&quot;leftAbs&quot;:false,&quot;right&quot;:0,&quot;rightAbs&quot;:false,&quot;top&quot;:0,&quot;topAbs&quot;:false,&quot;type&quot;:&quot;general&quot;}],&quot;id&quot;:&quot;2021-04-01T15:01:27&quot;,&quot;maxSize&quot;:{&quot;size1&quot;:31.1},&quot;minSize&quot;:{&quot;size1&quot;:26.7},&quot;normalSize&quot;:{&quot;size1&quot;:28.9},&quot;subLayout&quot;:[{&quot;id&quot;:&quot;2021-04-01T15:01:27&quot;,&quot;margin&quot;:{&quot;bottom&quot;:0.0260000042617321,&quot;left&quot;:5.079999923706055,&quot;right&quot;:6.7729997634887695,&quot;top&quot;:2.9629998207092285},&quot;type&quot;:0},{&quot;id&quot;:&quot;2021-04-01T15:01:27&quot;,&quot;margin&quot;:{&quot;bottom&quot;:4.2330002784729,&quot;left&quot;:5.079999923706055,&quot;right&quot;:4.655999660491943,&quot;top&quot;:0.847000002861023},&quot;type&quot;:0}],&quot;type&quot;:0}"/>
  <p:tag name="KSO_WM_SLIDE_BACKGROUND" val="[&quot;general&quot;]"/>
  <p:tag name="KSO_WM_SLIDE_RATIO" val="1.777778"/>
  <p:tag name="KSO_WM_CHIP_INFOS" val="{&quot;type&quot;:0,&quot;layout_type&quot;:&quot;topbottom&quot;,&quot;layout_feature&quot;:2,&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big_font&quot;:false,&quot;fill_id&quot;:&quot;c4c25ca0ca5c40f185466383f79d5c7d&quot;,&quot;fill_align&quot;:&quot;lm&quot;,&quot;chip_types&quot;:[&quot;header&quot;]},{&quot;text_align&quot;:&quot;lm&quot;,&quot;text_direction&quot;:&quot;horizontal&quot;,&quot;support_big_font&quot;:false,&quot;fill_id&quot;:&quot;d48b62735a09469bb829c88fb0d6fc75&quot;,&quot;fill_align&quot;:&quot;lm&quot;,&quot;chip_types&quot;:[&quot;diagram&quot;,&quot;pictext&quot;,&quot;text&quot;,&quot;picture&quot;,&quot;chart&quot;,&quot;table&quot;,&quot;video&quot;]}]]"/>
  <p:tag name="KSO_WM_SLIDE_CAN_ADD_NAVIGATION" val="1"/>
  <p:tag name="KSO_WM_CHIP_XID" val="5ef20bd7a491bb0086638afc"/>
  <p:tag name="KSO_WM_CHIP_DECFILLPROP" val="[]"/>
  <p:tag name="KSO_WM_CHIP_GROUPID" val="5ef20bd7a491bb0086638afb"/>
  <p:tag name="KSO_WM_SLIDE_BK_DARK_LIGHT" val="2"/>
  <p:tag name="KSO_WM_SLIDE_BACKGROUND_TYPE" val="general"/>
  <p:tag name="KSO_WM_SLIDE_SUPPORT_FEATURE_TYPE" val="0"/>
  <p:tag name="KSO_WM_TEMPLATE_ASSEMBLE_XID" val="60656e7a4054ed1e2fb7f9ab"/>
  <p:tag name="KSO_WM_TEMPLATE_ASSEMBLE_GROUPID" val="60656e7a4054ed1e2fb7f9ab"/>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Lst>
</file>

<file path=ppt/tags/tag2.xml><?xml version="1.0" encoding="utf-8"?>
<p:tagLst xmlns:p="http://schemas.openxmlformats.org/presentationml/2006/main">
  <p:tag name="KSO_WM_UNIT_ISCONTENTSTITLE" val="0"/>
  <p:tag name="KSO_WM_UNIT_ISNUMDGMTITLE" val="0"/>
  <p:tag name="KSO_WM_UNIT_NOCLEAR" val="0"/>
  <p:tag name="KSO_WM_UNIT_VALUE" val="140"/>
  <p:tag name="KSO_WM_UNIT_HIGHLIGHT" val="0"/>
  <p:tag name="KSO_WM_UNIT_COMPATIBLE" val="0"/>
  <p:tag name="KSO_WM_UNIT_DIAGRAM_ISNUMVISUAL" val="0"/>
  <p:tag name="KSO_WM_UNIT_DIAGRAM_ISREFERUNIT" val="0"/>
  <p:tag name="KSO_WM_UNIT_TYPE" val="b"/>
  <p:tag name="KSO_WM_UNIT_INDEX" val="1"/>
  <p:tag name="KSO_WM_UNIT_ID" val="custom20202795_1*b*1"/>
  <p:tag name="KSO_WM_TEMPLATE_CATEGORY" val="custom"/>
  <p:tag name="KSO_WM_TEMPLATE_INDEX" val="20202795"/>
  <p:tag name="KSO_WM_UNIT_LAYERLEVEL" val="1"/>
  <p:tag name="KSO_WM_TAG_VERSION" val="1.0"/>
  <p:tag name="KSO_WM_BEAUTIFY_FLAG" val="#wm#"/>
  <p:tag name="KSO_WM_UNIT_PRESET_TEXT" val="单击此处添加副标题内容"/>
  <p:tag name="KSO_WM_UNIT_DEFAULT_FONT" val="18;24;2"/>
  <p:tag name="KSO_WM_UNIT_BLOCK" val="0"/>
  <p:tag name="KSO_WM_UNIT_DEC_AREA_ID" val="b31a0e5b67654733a9713f42d95196df"/>
  <p:tag name="KSO_WM_CHIP_GROUPID" val="5ebe59c40ac41c4a0a5256aa"/>
  <p:tag name="KSO_WM_CHIP_XID" val="5ebe59c40ac41c4a0a5256ab"/>
  <p:tag name="KSO_WM_CHIP_FILLAREA_FILL_RULE" val="{&quot;fill_align&quot;:&quot;cm&quot;,&quot;fill_mode&quot;:&quot;adaptive&quot;,&quot;sacle_strategy&quot;:&quot;smart&quot;}"/>
  <p:tag name="KSO_WM_ASSEMBLE_CHIP_INDEX" val="02473923a2e84f72adb65c251db250bc"/>
  <p:tag name="KSO_WM_UNIT_TEXT_FILL_FORE_SCHEMECOLOR_INDEX_BRIGHTNESS" val="0.35"/>
  <p:tag name="KSO_WM_UNIT_TEXT_FILL_FORE_SCHEMECOLOR_INDEX" val="13"/>
  <p:tag name="KSO_WM_UNIT_TEXT_FILL_TYPE" val="1"/>
  <p:tag name="KSO_WM_TEMPLATE_ASSEMBLE_XID" val="5f97bbc5e01a7e847d6e77ac"/>
  <p:tag name="KSO_WM_TEMPLATE_ASSEMBLE_GROUPID" val="5f8cf383a61ec3b55284a717"/>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v"/>
  <p:tag name="KSO_WM_UNIT_TYPE" val="i"/>
  <p:tag name="KSO_WM_UNIT_INDEX" val="1"/>
  <p:tag name="KSO_WM_UNIT_ID" val="chip20202795_1*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8"/>
  <p:tag name="KSO_WM_UNIT_DEC_AREA_ID" val="58955414ef364fe18a2602990e1a8b97"/>
  <p:tag name="KSO_WM_UNIT_DECORATE_INFO" val=""/>
  <p:tag name="KSO_WM_UNIT_SM_LIMIT_TYPE" val=""/>
  <p:tag name="KSO_WM_CHIP_FILLAREA_FILL_RULE" val="{&quot;fill_align&quot;:&quot;cm&quot;,&quot;fill_effect&quot;:[],&quot;fill_mode&quot;:&quot;adaptive&quot;,&quot;sacle_strategy&quot;:&quot;stretch&quot;}"/>
  <p:tag name="KSO_WM_UNIT_DEC_SUPPORTCHANGEPIC" val="0"/>
  <p:tag name="KSO_WM_UNIT_DEC_CHANGEPICRESERVED" val="1"/>
  <p:tag name="KSO_WM_ASSEMBLE_CHIP_INDEX" val="5ab4d0b9f24f431ebf65958ee4ad1d1f"/>
</p:tagLst>
</file>

<file path=ppt/tags/tag24.xml><?xml version="1.0" encoding="utf-8"?>
<p:tagLst xmlns:p="http://schemas.openxmlformats.org/presentationml/2006/main">
  <p:tag name="KSO_WM_UNIT_ISCONTENTSTITLE" val="0"/>
  <p:tag name="KSO_WM_UNIT_ISNUMDGMTITLE" val="0"/>
  <p:tag name="KSO_WM_UNIT_NOCLEAR" val="0"/>
  <p:tag name="KSO_WM_UNIT_VALUE" val="102"/>
  <p:tag name="KSO_WM_UNIT_HIGHLIGHT" val="0"/>
  <p:tag name="KSO_WM_UNIT_COMPATIBLE" val="0"/>
  <p:tag name="KSO_WM_UNIT_DIAGRAM_ISNUMVISUAL" val="0"/>
  <p:tag name="KSO_WM_UNIT_DIAGRAM_ISREFERUNIT" val="0"/>
  <p:tag name="KSO_WM_UNIT_TYPE" val="b"/>
  <p:tag name="KSO_WM_UNIT_INDEX" val="1"/>
  <p:tag name="KSO_WM_UNIT_ID" val="custom20202795_1*b*1"/>
  <p:tag name="KSO_WM_TEMPLATE_CATEGORY" val="custom"/>
  <p:tag name="KSO_WM_TEMPLATE_INDEX" val="20202795"/>
  <p:tag name="KSO_WM_UNIT_LAYERLEVEL" val="1"/>
  <p:tag name="KSO_WM_TAG_VERSION" val="1.0"/>
  <p:tag name="KSO_WM_BEAUTIFY_FLAG" val="#wm#"/>
  <p:tag name="KSO_WM_UNIT_PRESET_TEXT" val="单击此处添加副标题内容"/>
  <p:tag name="KSO_WM_UNIT_DEFAULT_FONT" val="18;24;2"/>
  <p:tag name="KSO_WM_UNIT_BLOCK" val="0"/>
  <p:tag name="KSO_WM_UNIT_DEC_AREA_ID" val="16e88be59096419ca2a522664162d054"/>
  <p:tag name="KSO_WM_CHIP_GROUPID" val="5ebe4d230ac41c4a0a525649"/>
  <p:tag name="KSO_WM_CHIP_XID" val="5ebe4d230ac41c4a0a52564a"/>
  <p:tag name="KSO_WM_CHIP_FILLAREA_FILL_RULE" val="{&quot;fill_align&quot;:&quot;cm&quot;,&quot;fill_mode&quot;:&quot;adaptive&quot;,&quot;sacle_strategy&quot;:&quot;smart&quot;}"/>
  <p:tag name="KSO_WM_ASSEMBLE_CHIP_INDEX" val="26e82d19399347f7b2b4439dc0711078"/>
  <p:tag name="KSO_WM_UNIT_TEXT_FILL_FORE_SCHEMECOLOR_INDEX_BRIGHTNESS" val="0.35"/>
  <p:tag name="KSO_WM_UNIT_TEXT_FILL_FORE_SCHEMECOLOR_INDEX" val="13"/>
  <p:tag name="KSO_WM_UNIT_TEXT_FILL_TYPE" val="1"/>
  <p:tag name="KSO_WM_TEMPLATE_ASSEMBLE_XID" val="5f97bbc5e01a7e847d6e77d5"/>
  <p:tag name="KSO_WM_TEMPLATE_ASSEMBLE_GROUPID" val="5f8cf383a61ec3b55284a717"/>
</p:tagLst>
</file>

<file path=ppt/tags/tag25.xml><?xml version="1.0" encoding="utf-8"?>
<p:tagLst xmlns:p="http://schemas.openxmlformats.org/presentationml/2006/main">
  <p:tag name="KSO_WM_UNIT_ISCONTENTSTITLE" val="0"/>
  <p:tag name="KSO_WM_UNIT_ISNUMDGMTITLE" val="0"/>
  <p:tag name="KSO_WM_UNIT_NOCLEAR" val="1"/>
  <p:tag name="KSO_WM_UNIT_VALUE" val="18"/>
  <p:tag name="KSO_WM_UNIT_HIGHLIGHT" val="0"/>
  <p:tag name="KSO_WM_UNIT_COMPATIBLE" val="0"/>
  <p:tag name="KSO_WM_UNIT_DIAGRAM_ISNUMVISUAL" val="0"/>
  <p:tag name="KSO_WM_UNIT_DIAGRAM_ISREFERUNIT" val="0"/>
  <p:tag name="KSO_WM_UNIT_TYPE" val="a"/>
  <p:tag name="KSO_WM_UNIT_INDEX" val="1"/>
  <p:tag name="KSO_WM_UNIT_ID" val="custom20202795_1*a*1"/>
  <p:tag name="KSO_WM_TEMPLATE_CATEGORY" val="custom"/>
  <p:tag name="KSO_WM_TEMPLATE_INDEX" val="20202795"/>
  <p:tag name="KSO_WM_UNIT_LAYERLEVEL" val="1"/>
  <p:tag name="KSO_WM_TAG_VERSION" val="1.0"/>
  <p:tag name="KSO_WM_BEAUTIFY_FLAG" val="#wm#"/>
  <p:tag name="KSO_WM_UNIT_PRESET_TEXT" val="THANKS"/>
  <p:tag name="KSO_WM_UNIT_DEFAULT_FONT" val="60;74;4"/>
  <p:tag name="KSO_WM_UNIT_BLOCK" val="0"/>
  <p:tag name="KSO_WM_UNIT_DEC_AREA_ID" val="df4b0d4d02c9440fab10679c1112c6df"/>
  <p:tag name="KSO_WM_CHIP_GROUPID" val="5ebe4d230ac41c4a0a525649"/>
  <p:tag name="KSO_WM_CHIP_XID" val="5ebe4d230ac41c4a0a52564a"/>
  <p:tag name="KSO_WM_CHIP_FILLAREA_FILL_RULE" val="{&quot;fill_align&quot;:&quot;cm&quot;,&quot;fill_mode&quot;:&quot;adaptive&quot;,&quot;sacle_strategy&quot;:&quot;smart&quot;}"/>
  <p:tag name="KSO_WM_ASSEMBLE_CHIP_INDEX" val="26e82d19399347f7b2b4439dc0711078"/>
  <p:tag name="KSO_WM_UNIT_TEXT_FILL_FORE_SCHEMECOLOR_INDEX_BRIGHTNESS" val="0.15"/>
  <p:tag name="KSO_WM_UNIT_TEXT_FILL_FORE_SCHEMECOLOR_INDEX" val="13"/>
  <p:tag name="KSO_WM_UNIT_TEXT_FILL_TYPE" val="1"/>
  <p:tag name="KSO_WM_TEMPLATE_ASSEMBLE_XID" val="5f97bbc5e01a7e847d6e77d5"/>
  <p:tag name="KSO_WM_TEMPLATE_ASSEMBLE_GROUPID" val="5f8cf383a61ec3b55284a717"/>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 name="KSO_WM_SLIDE_BACKGROUND_TYPE" val="general"/>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 name="KSO_WM_SLIDE_BACKGROUND_TYPE" val="general"/>
</p:tagLst>
</file>

<file path=ppt/tags/tag28.xml><?xml version="1.0" encoding="utf-8"?>
<p:tagLst xmlns:p="http://schemas.openxmlformats.org/presentationml/2006/main">
  <p:tag name="KSO_WM_SLIDE_BACKGROUND_TYPE" val="general"/>
</p:tagLst>
</file>

<file path=ppt/tags/tag29.xml><?xml version="1.0" encoding="utf-8"?>
<p:tagLst xmlns:p="http://schemas.openxmlformats.org/presentationml/2006/main">
  <p:tag name="KSO_WM_SLIDE_BACKGROUND_TYPE" val="general"/>
</p:tagLst>
</file>

<file path=ppt/tags/tag3.xml><?xml version="1.0" encoding="utf-8"?>
<p:tagLst xmlns:p="http://schemas.openxmlformats.org/presentationml/2006/main">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UNIT_TYPE" val="a"/>
  <p:tag name="KSO_WM_UNIT_INDEX" val="1"/>
  <p:tag name="KSO_WM_UNIT_ID" val="custom20202795_1*a*1"/>
  <p:tag name="KSO_WM_TEMPLATE_CATEGORY" val="custom"/>
  <p:tag name="KSO_WM_TEMPLATE_INDEX" val="20202795"/>
  <p:tag name="KSO_WM_UNIT_LAYERLEVEL" val="1"/>
  <p:tag name="KSO_WM_TAG_VERSION" val="1.0"/>
  <p:tag name="KSO_WM_BEAUTIFY_FLAG" val="#wm#"/>
  <p:tag name="KSO_WM_UNIT_PRESET_TEXT" val="同心逐梦 不断超越"/>
  <p:tag name="KSO_WM_UNIT_DEFAULT_FONT" val="56;72;4"/>
  <p:tag name="KSO_WM_UNIT_BLOCK" val="0"/>
  <p:tag name="KSO_WM_UNIT_DEC_AREA_ID" val="7e9355914afc4fa08da83d92869a525e"/>
  <p:tag name="KSO_WM_CHIP_GROUPID" val="5ebe59c40ac41c4a0a5256aa"/>
  <p:tag name="KSO_WM_CHIP_XID" val="5ebe59c40ac41c4a0a5256ab"/>
  <p:tag name="KSO_WM_CHIP_FILLAREA_FILL_RULE" val="{&quot;fill_align&quot;:&quot;cm&quot;,&quot;fill_mode&quot;:&quot;adaptive&quot;,&quot;sacle_strategy&quot;:&quot;smart&quot;}"/>
  <p:tag name="KSO_WM_ASSEMBLE_CHIP_INDEX" val="02473923a2e84f72adb65c251db250bc"/>
  <p:tag name="KSO_WM_UNIT_TEXT_FILL_FORE_SCHEMECOLOR_INDEX_BRIGHTNESS" val="0.15"/>
  <p:tag name="KSO_WM_UNIT_TEXT_FILL_FORE_SCHEMECOLOR_INDEX" val="13"/>
  <p:tag name="KSO_WM_UNIT_TEXT_FILL_TYPE" val="1"/>
  <p:tag name="KSO_WM_TEMPLATE_ASSEMBLE_XID" val="5f97bbc5e01a7e847d6e77ac"/>
  <p:tag name="KSO_WM_TEMPLATE_ASSEMBLE_GROUPID" val="5f8cf383a61ec3b55284a717"/>
</p:tagLst>
</file>

<file path=ppt/tags/tag30.xml><?xml version="1.0" encoding="utf-8"?>
<p:tagLst xmlns:p="http://schemas.openxmlformats.org/presentationml/2006/main">
  <p:tag name="KSO_WM_SLIDE_BACKGROUND_TYPE" val="general"/>
</p:tagLst>
</file>

<file path=ppt/tags/tag31.xml><?xml version="1.0" encoding="utf-8"?>
<p:tagLst xmlns:p="http://schemas.openxmlformats.org/presentationml/2006/main">
  <p:tag name="KSO_WM_SLIDE_BACKGROUND_TYPE" val="general"/>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2795_5*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c"/>
  <p:tag name="KSO_WM_UNIT_DEC_AREA_ID" val="7d1358a92ee041ab9cce9d0b5e6bcf99"/>
  <p:tag name="KSO_WM_UNIT_DECORATE_INFO" val=""/>
  <p:tag name="KSO_WM_UNIT_SM_LIMIT_TYPE" val=""/>
  <p:tag name="KSO_WM_CHIP_FILLAREA_FILL_RULE" val="{&quot;fill_align&quot;:&quot;cm&quot;,&quot;fill_effect&quot;:[],&quot;fill_mode&quot;:&quot;full&quot;,&quot;sacle_strategy&quot;:&quot;stretch&quot;}"/>
  <p:tag name="KSO_WM_ASSEMBLE_CHIP_INDEX" val="4753363a87e64fbe9c1b71416d6678ea"/>
  <p:tag name="KSO_WM_SLIDE_BACKGROUND_TYPE" val="frame"/>
  <p:tag name="KSO_WM_UNIT_TEXT_FILL_FORE_SCHEMECOLOR_INDEX_BRIGHTNESS" val="0"/>
  <p:tag name="KSO_WM_UNIT_TEXT_FILL_FORE_SCHEMECOLOR_INDEX" val="2"/>
  <p:tag name="KSO_WM_UNIT_TEXT_FILL_TYPE"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e2a7714e8c6d41c680c98a686e980f26"/>
  <p:tag name="KSO_WM_UNIT_DECORATE_INFO" val=""/>
  <p:tag name="KSO_WM_UNIT_SM_LIMIT_TYPE" val=""/>
  <p:tag name="KSO_WM_CHIP_FILLAREA_FILL_RULE" val="{&quot;fill_align&quot;:&quot;cm&quot;,&quot;fill_effect&quot;:[],&quot;fill_mode&quot;:&quot;full&quot;,&quot;sacle_strategy&quot;:&quot;stretch&quot;}"/>
  <p:tag name="KSO_WM_ASSEMBLE_CHIP_INDEX" val="c2b5f76b68b14adea1b5adf09142d88f"/>
  <p:tag name="KSO_WM_SLIDE_BACKGROUND_TYPE" val="frame"/>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88a68e1525f449bfba2535f4c1d9c8c2"/>
  <p:tag name="KSO_WM_UNIT_DECORATE_INFO" val=""/>
  <p:tag name="KSO_WM_UNIT_SM_LIMIT_TYPE" val=""/>
  <p:tag name="KSO_WM_CHIP_FILLAREA_FILL_RULE" val="{&quot;fill_align&quot;:&quot;cm&quot;,&quot;fill_effect&quot;:[],&quot;fill_mode&quot;:&quot;full&quot;,&quot;sacle_strategy&quot;:&quot;stretch&quot;}"/>
  <p:tag name="KSO_WM_ASSEMBLE_CHIP_INDEX" val="526191c6265f4396980c66f59a25d7f3"/>
  <p:tag name="KSO_WM_SLIDE_BACKGROUND_TYPE" val="frame"/>
</p:tagLst>
</file>

<file path=ppt/tags/tag35.xml><?xml version="1.0" encoding="utf-8"?>
<p:tagLst xmlns:p="http://schemas.openxmlformats.org/presentationml/2006/main">
  <p:tag name="KSO_WM_SLIDE_BACKGROUND_TYPE" val="frame"/>
</p:tagLst>
</file>

<file path=ppt/tags/tag36.xml><?xml version="1.0" encoding="utf-8"?>
<p:tagLst xmlns:p="http://schemas.openxmlformats.org/presentationml/2006/main">
  <p:tag name="KSO_WM_SLIDE_BACKGROUND_TYPE" val="frame"/>
</p:tagLst>
</file>

<file path=ppt/tags/tag37.xml><?xml version="1.0" encoding="utf-8"?>
<p:tagLst xmlns:p="http://schemas.openxmlformats.org/presentationml/2006/main">
  <p:tag name="KSO_WM_SLIDE_BACKGROUND_TYPE" val="frame"/>
</p:tagLst>
</file>

<file path=ppt/tags/tag38.xml><?xml version="1.0" encoding="utf-8"?>
<p:tagLst xmlns:p="http://schemas.openxmlformats.org/presentationml/2006/main">
  <p:tag name="KSO_WM_SLIDE_BACKGROUND_TYPE" val="frame"/>
</p:tagLst>
</file>

<file path=ppt/tags/tag39.xml><?xml version="1.0" encoding="utf-8"?>
<p:tagLst xmlns:p="http://schemas.openxmlformats.org/presentationml/2006/main">
  <p:tag name="KSO_WM_SLIDE_BACKGROUND_TYPE" val="frame"/>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2795_5*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c"/>
  <p:tag name="KSO_WM_UNIT_DEC_AREA_ID" val="e883ad0bba8c48b78e9147f36bd9992b"/>
  <p:tag name="KSO_WM_UNIT_DECORATE_INFO" val=""/>
  <p:tag name="KSO_WM_UNIT_SM_LIMIT_TYPE" val=""/>
  <p:tag name="KSO_WM_CHIP_FILLAREA_FILL_RULE" val="{&quot;fill_align&quot;:&quot;cm&quot;,&quot;fill_effect&quot;:[],&quot;fill_mode&quot;:&quot;full&quot;,&quot;sacle_strategy&quot;:&quot;stretch&quot;}"/>
  <p:tag name="KSO_WM_ASSEMBLE_CHIP_INDEX" val="22fb6cef679a40aa8c4a7cc1285baa70"/>
  <p:tag name="KSO_WM_SLIDE_BACKGROUND_TYPE" val="leftRight"/>
  <p:tag name="KSO_WM_UNIT_TEXT_FILL_FORE_SCHEMECOLOR_INDEX_BRIGHTNESS" val="0"/>
  <p:tag name="KSO_WM_UNIT_TEXT_FILL_FORE_SCHEMECOLOR_INDEX" val="2"/>
  <p:tag name="KSO_WM_UNIT_TEXT_FILL_TYPE" val="1"/>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8bd041373c4a47cebe9e2d04433dae8f"/>
  <p:tag name="KSO_WM_UNIT_DECORATE_INFO" val=""/>
  <p:tag name="KSO_WM_UNIT_SM_LIMIT_TYPE" val=""/>
  <p:tag name="KSO_WM_CHIP_FILLAREA_FILL_RULE" val="{&quot;fill_align&quot;:&quot;cm&quot;,&quot;fill_effect&quot;:[],&quot;fill_mode&quot;:&quot;full&quot;,&quot;sacle_strategy&quot;:&quot;stretch&quot;}"/>
  <p:tag name="KSO_WM_ASSEMBLE_CHIP_INDEX" val="8c84159b8d7e4f69a0ae261e548cb7f9"/>
  <p:tag name="KSO_WM_SLIDE_BACKGROUND_TYPE" val="leftRight"/>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80cc383d8f7d4e01afd02528c13684da"/>
  <p:tag name="KSO_WM_UNIT_DECORATE_INFO" val=""/>
  <p:tag name="KSO_WM_UNIT_SM_LIMIT_TYPE" val=""/>
  <p:tag name="KSO_WM_CHIP_FILLAREA_FILL_RULE" val="{&quot;fill_align&quot;:&quot;cm&quot;,&quot;fill_effect&quot;:[],&quot;fill_mode&quot;:&quot;full&quot;,&quot;sacle_strategy&quot;:&quot;stretch&quot;}"/>
  <p:tag name="KSO_WM_ASSEMBLE_CHIP_INDEX" val="e2665a148aec4e91a38dc4cad48b00b0"/>
  <p:tag name="KSO_WM_SLIDE_BACKGROUND_TYPE" val="leftRight"/>
</p:tagLst>
</file>

<file path=ppt/tags/tag43.xml><?xml version="1.0" encoding="utf-8"?>
<p:tagLst xmlns:p="http://schemas.openxmlformats.org/presentationml/2006/main">
  <p:tag name="KSO_WM_SLIDE_BACKGROUND_TYPE" val="leftRight"/>
</p:tagLst>
</file>

<file path=ppt/tags/tag44.xml><?xml version="1.0" encoding="utf-8"?>
<p:tagLst xmlns:p="http://schemas.openxmlformats.org/presentationml/2006/main">
  <p:tag name="KSO_WM_SLIDE_BACKGROUND_TYPE" val="leftRight"/>
</p:tagLst>
</file>

<file path=ppt/tags/tag45.xml><?xml version="1.0" encoding="utf-8"?>
<p:tagLst xmlns:p="http://schemas.openxmlformats.org/presentationml/2006/main">
  <p:tag name="KSO_WM_SLIDE_BACKGROUND_TYPE" val="leftRight"/>
</p:tagLst>
</file>

<file path=ppt/tags/tag46.xml><?xml version="1.0" encoding="utf-8"?>
<p:tagLst xmlns:p="http://schemas.openxmlformats.org/presentationml/2006/main">
  <p:tag name="KSO_WM_SLIDE_BACKGROUND_TYPE" val="leftRight"/>
</p:tagLst>
</file>

<file path=ppt/tags/tag47.xml><?xml version="1.0" encoding="utf-8"?>
<p:tagLst xmlns:p="http://schemas.openxmlformats.org/presentationml/2006/main">
  <p:tag name="KSO_WM_SLIDE_BACKGROUND_TYPE" val="leftRight"/>
</p:tagLst>
</file>

<file path=ppt/tags/tag48.xml><?xml version="1.0" encoding="utf-8"?>
<p:tagLst xmlns:p="http://schemas.openxmlformats.org/presentationml/2006/main">
  <p:tag name="KSO_WM_SLIDE_BACKGROUND_TYPE" val="leftRight"/>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2795_5*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c"/>
  <p:tag name="KSO_WM_UNIT_DEC_AREA_ID" val="d619a5ecc7ef4541a33db77f56b94d64"/>
  <p:tag name="KSO_WM_UNIT_DECORATE_INFO" val=""/>
  <p:tag name="KSO_WM_UNIT_SM_LIMIT_TYPE" val=""/>
  <p:tag name="KSO_WM_CHIP_FILLAREA_FILL_RULE" val="{&quot;fill_align&quot;:&quot;cm&quot;,&quot;fill_effect&quot;:[],&quot;fill_mode&quot;:&quot;full&quot;,&quot;sacle_strategy&quot;:&quot;stretch&quot;}"/>
  <p:tag name="KSO_WM_ASSEMBLE_CHIP_INDEX" val="497d3e71a6274ff0a0935823bfbf08a5"/>
  <p:tag name="KSO_WM_SLIDE_BACKGROUND_TYPE" val="topBottom"/>
  <p:tag name="KSO_WM_UNIT_TEXT_FILL_FORE_SCHEMECOLOR_INDEX_BRIGHTNESS" val="0"/>
  <p:tag name="KSO_WM_UNIT_TEXT_FILL_FORE_SCHEMECOLOR_INDEX" val="2"/>
  <p:tag name="KSO_WM_UNIT_TEXT_FILL_TYPE"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d3c9aa00a06a4f7087d7fab17bb7f7a1"/>
  <p:tag name="KSO_WM_UNIT_DECORATE_INFO" val=""/>
  <p:tag name="KSO_WM_UNIT_SM_LIMIT_TYPE" val=""/>
  <p:tag name="KSO_WM_CHIP_FILLAREA_FILL_RULE" val="{&quot;fill_align&quot;:&quot;cm&quot;,&quot;fill_effect&quot;:[],&quot;fill_mode&quot;:&quot;full&quot;,&quot;sacle_strategy&quot;:&quot;stretch&quot;}"/>
  <p:tag name="KSO_WM_ASSEMBLE_CHIP_INDEX" val="49b61d81cc5d4b128f5cf52931d5d6ae"/>
  <p:tag name="KSO_WM_SLIDE_BACKGROUND_TYPE" val="topBotto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5c2614974db24e1a979b32d500459b02"/>
  <p:tag name="KSO_WM_UNIT_DECORATE_INFO" val=""/>
  <p:tag name="KSO_WM_UNIT_SM_LIMIT_TYPE" val=""/>
  <p:tag name="KSO_WM_CHIP_FILLAREA_FILL_RULE" val="{&quot;fill_align&quot;:&quot;cm&quot;,&quot;fill_effect&quot;:[],&quot;fill_mode&quot;:&quot;full&quot;,&quot;sacle_strategy&quot;:&quot;stretch&quot;}"/>
  <p:tag name="KSO_WM_ASSEMBLE_CHIP_INDEX" val="f50532efda7b43e49e224ff9c3ea97fb"/>
  <p:tag name="KSO_WM_SLIDE_BACKGROUND_TYPE" val="topBottom"/>
</p:tagLst>
</file>

<file path=ppt/tags/tag52.xml><?xml version="1.0" encoding="utf-8"?>
<p:tagLst xmlns:p="http://schemas.openxmlformats.org/presentationml/2006/main">
  <p:tag name="KSO_WM_SLIDE_BACKGROUND_TYPE" val="topBottom"/>
</p:tagLst>
</file>

<file path=ppt/tags/tag53.xml><?xml version="1.0" encoding="utf-8"?>
<p:tagLst xmlns:p="http://schemas.openxmlformats.org/presentationml/2006/main">
  <p:tag name="KSO_WM_SLIDE_BACKGROUND_TYPE" val="topBottom"/>
</p:tagLst>
</file>

<file path=ppt/tags/tag54.xml><?xml version="1.0" encoding="utf-8"?>
<p:tagLst xmlns:p="http://schemas.openxmlformats.org/presentationml/2006/main">
  <p:tag name="KSO_WM_SLIDE_BACKGROUND_TYPE" val="topBottom"/>
</p:tagLst>
</file>

<file path=ppt/tags/tag55.xml><?xml version="1.0" encoding="utf-8"?>
<p:tagLst xmlns:p="http://schemas.openxmlformats.org/presentationml/2006/main">
  <p:tag name="KSO_WM_SLIDE_BACKGROUND_TYPE" val="topBottom"/>
</p:tagLst>
</file>

<file path=ppt/tags/tag56.xml><?xml version="1.0" encoding="utf-8"?>
<p:tagLst xmlns:p="http://schemas.openxmlformats.org/presentationml/2006/main">
  <p:tag name="KSO_WM_SLIDE_BACKGROUND_TYPE" val="topBottom"/>
</p:tagLst>
</file>

<file path=ppt/tags/tag57.xml><?xml version="1.0" encoding="utf-8"?>
<p:tagLst xmlns:p="http://schemas.openxmlformats.org/presentationml/2006/main">
  <p:tag name="KSO_WM_SLIDE_BACKGROUND_TYPE" val="topBotto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2795_5*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c"/>
  <p:tag name="KSO_WM_UNIT_DEC_AREA_ID" val="b2ff4e2d76e446abbac5e38c9549ef38"/>
  <p:tag name="KSO_WM_UNIT_DECORATE_INFO" val=""/>
  <p:tag name="KSO_WM_UNIT_SM_LIMIT_TYPE" val=""/>
  <p:tag name="KSO_WM_CHIP_FILLAREA_FILL_RULE" val="{&quot;fill_align&quot;:&quot;cm&quot;,&quot;fill_effect&quot;:[],&quot;fill_mode&quot;:&quot;full&quot;,&quot;sacle_strategy&quot;:&quot;stretch&quot;}"/>
  <p:tag name="KSO_WM_ASSEMBLE_CHIP_INDEX" val="439df62959134e19800b276572c191c8"/>
  <p:tag name="KSO_WM_SLIDE_BACKGROUND_TYPE" val="bottomTop"/>
  <p:tag name="KSO_WM_UNIT_TEXT_FILL_FORE_SCHEMECOLOR_INDEX_BRIGHTNESS" val="0"/>
  <p:tag name="KSO_WM_UNIT_TEXT_FILL_FORE_SCHEMECOLOR_INDEX" val="2"/>
  <p:tag name="KSO_WM_UNIT_TEXT_FILL_TYPE" val="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948dc8d77a0f42c5aba40e064a1eb2d6"/>
  <p:tag name="KSO_WM_UNIT_DECORATE_INFO" val=""/>
  <p:tag name="KSO_WM_UNIT_SM_LIMIT_TYPE" val=""/>
  <p:tag name="KSO_WM_CHIP_FILLAREA_FILL_RULE" val="{&quot;fill_align&quot;:&quot;cm&quot;,&quot;fill_effect&quot;:[],&quot;fill_mode&quot;:&quot;full&quot;,&quot;sacle_strategy&quot;:&quot;stretch&quot;}"/>
  <p:tag name="KSO_WM_ASSEMBLE_CHIP_INDEX" val="f21e9627531d4d66b32e7a9a7dfdf7c2"/>
  <p:tag name="KSO_WM_SLIDE_BACKGROUND_TYPE" val="bottomTop"/>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u"/>
  <p:tag name="KSO_WM_UNIT_TYPE" val="i"/>
  <p:tag name="KSO_WM_UNIT_INDEX" val="1"/>
  <p:tag name="KSO_WM_UNIT_ID" val="chip20202795_2*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9"/>
  <p:tag name="KSO_WM_UNIT_DEC_AREA_ID" val="5acd2e4d11c64f159fc82bea206ddad5"/>
  <p:tag name="KSO_WM_UNIT_DECORATE_INFO" val=""/>
  <p:tag name="KSO_WM_UNIT_SM_LIMIT_TYPE" val=""/>
  <p:tag name="KSO_WM_CHIP_FILLAREA_FILL_RULE" val="{&quot;fill_align&quot;:&quot;lm&quot;,&quot;fill_effect&quot;:[],&quot;fill_mode&quot;:&quot;adaptive&quot;,&quot;sacle_strategy&quot;:&quot;stretch&quot;}"/>
  <p:tag name="KSO_WM_ASSEMBLE_CHIP_INDEX" val="94c186fc57544f3eadcaef0d20bc2379"/>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d025ec778d0f4488b30c4eaab7a207ce"/>
  <p:tag name="KSO_WM_UNIT_DECORATE_INFO" val=""/>
  <p:tag name="KSO_WM_UNIT_SM_LIMIT_TYPE" val=""/>
  <p:tag name="KSO_WM_CHIP_FILLAREA_FILL_RULE" val="{&quot;fill_align&quot;:&quot;cm&quot;,&quot;fill_effect&quot;:[],&quot;fill_mode&quot;:&quot;full&quot;,&quot;sacle_strategy&quot;:&quot;stretch&quot;}"/>
  <p:tag name="KSO_WM_ASSEMBLE_CHIP_INDEX" val="a13d825a002647adb51189d81e2b5923"/>
  <p:tag name="KSO_WM_SLIDE_BACKGROUND_TYPE" val="bottomTop"/>
</p:tagLst>
</file>

<file path=ppt/tags/tag61.xml><?xml version="1.0" encoding="utf-8"?>
<p:tagLst xmlns:p="http://schemas.openxmlformats.org/presentationml/2006/main">
  <p:tag name="KSO_WM_SLIDE_BACKGROUND_TYPE" val="bottomTop"/>
</p:tagLst>
</file>

<file path=ppt/tags/tag62.xml><?xml version="1.0" encoding="utf-8"?>
<p:tagLst xmlns:p="http://schemas.openxmlformats.org/presentationml/2006/main">
  <p:tag name="KSO_WM_SLIDE_BACKGROUND_TYPE" val="bottomTop"/>
</p:tagLst>
</file>

<file path=ppt/tags/tag63.xml><?xml version="1.0" encoding="utf-8"?>
<p:tagLst xmlns:p="http://schemas.openxmlformats.org/presentationml/2006/main">
  <p:tag name="KSO_WM_SLIDE_BACKGROUND_TYPE" val="bottomTop"/>
</p:tagLst>
</file>

<file path=ppt/tags/tag64.xml><?xml version="1.0" encoding="utf-8"?>
<p:tagLst xmlns:p="http://schemas.openxmlformats.org/presentationml/2006/main">
  <p:tag name="KSO_WM_SLIDE_BACKGROUND_TYPE" val="bottomTop"/>
</p:tagLst>
</file>

<file path=ppt/tags/tag65.xml><?xml version="1.0" encoding="utf-8"?>
<p:tagLst xmlns:p="http://schemas.openxmlformats.org/presentationml/2006/main">
  <p:tag name="KSO_WM_SLIDE_BACKGROUND_TYPE" val="bottomTop"/>
</p:tagLst>
</file>

<file path=ppt/tags/tag66.xml><?xml version="1.0" encoding="utf-8"?>
<p:tagLst xmlns:p="http://schemas.openxmlformats.org/presentationml/2006/main">
  <p:tag name="KSO_WM_SLIDE_BACKGROUND_TYPE" val="bottomTop"/>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2795_5*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c"/>
  <p:tag name="KSO_WM_UNIT_DEC_AREA_ID" val="2ba586f8d46540278b741eee38d3c532"/>
  <p:tag name="KSO_WM_UNIT_DECORATE_INFO" val=""/>
  <p:tag name="KSO_WM_UNIT_SM_LIMIT_TYPE" val=""/>
  <p:tag name="KSO_WM_CHIP_FILLAREA_FILL_RULE" val="{&quot;fill_align&quot;:&quot;cm&quot;,&quot;fill_effect&quot;:[],&quot;fill_mode&quot;:&quot;full&quot;,&quot;sacle_strategy&quot;:&quot;stretch&quot;}"/>
  <p:tag name="KSO_WM_ASSEMBLE_CHIP_INDEX" val="b5af99a799b94718a4361d1cefdfc18a"/>
  <p:tag name="KSO_WM_SLIDE_BACKGROUND_TYPE" val="navigation"/>
  <p:tag name="KSO_WM_UNIT_TEXT_FILL_FORE_SCHEMECOLOR_INDEX_BRIGHTNESS" val="0"/>
  <p:tag name="KSO_WM_UNIT_TEXT_FILL_FORE_SCHEMECOLOR_INDEX" val="2"/>
  <p:tag name="KSO_WM_UNIT_TEXT_FILL_TYPE" val="1"/>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bc8e5f645b7949bf82c718e3fc73c4e6"/>
  <p:tag name="KSO_WM_UNIT_DECORATE_INFO" val=""/>
  <p:tag name="KSO_WM_UNIT_SM_LIMIT_TYPE" val=""/>
  <p:tag name="KSO_WM_CHIP_FILLAREA_FILL_RULE" val="{&quot;fill_align&quot;:&quot;cm&quot;,&quot;fill_effect&quot;:[],&quot;fill_mode&quot;:&quot;full&quot;,&quot;sacle_strategy&quot;:&quot;stretch&quot;}"/>
  <p:tag name="KSO_WM_ASSEMBLE_CHIP_INDEX" val="6445198d6b444686a1e7d8c384bd8320"/>
  <p:tag name="KSO_WM_SLIDE_BACKGROUND_TYPE" val="navigation"/>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1da6a5103d5a445daea426319c2fe3df"/>
  <p:tag name="KSO_WM_UNIT_DECORATE_INFO" val=""/>
  <p:tag name="KSO_WM_UNIT_SM_LIMIT_TYPE" val=""/>
  <p:tag name="KSO_WM_CHIP_FILLAREA_FILL_RULE" val="{&quot;fill_align&quot;:&quot;cm&quot;,&quot;fill_effect&quot;:[],&quot;fill_mode&quot;:&quot;full&quot;,&quot;sacle_strategy&quot;:&quot;stretch&quot;}"/>
  <p:tag name="KSO_WM_ASSEMBLE_CHIP_INDEX" val="6d8d43f68599423a8dece9b68a622dbe"/>
  <p:tag name="KSO_WM_SLIDE_BACKGROUND_TYPE" val="navigation"/>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1c2fb31c27a7462d9cac232e8b97c652"/>
  <p:tag name="KSO_WM_UNIT_DECORATE_INFO" val=""/>
  <p:tag name="KSO_WM_UNIT_SM_LIMIT_TYPE" val=""/>
  <p:tag name="KSO_WM_CHIP_FILLAREA_FILL_RULE" val="{&quot;fill_align&quot;:&quot;cm&quot;,&quot;fill_effect&quot;:[],&quot;fill_mode&quot;:&quot;full&quot;,&quot;sacle_strategy&quot;:&quot;stretch&quot;}"/>
  <p:tag name="KSO_WM_ASSEMBLE_CHIP_INDEX" val="9407a3442cd74825bb8e110b855d8a08"/>
</p:tagLst>
</file>

<file path=ppt/tags/tag70.xml><?xml version="1.0" encoding="utf-8"?>
<p:tagLst xmlns:p="http://schemas.openxmlformats.org/presentationml/2006/main">
  <p:tag name="KSO_WM_SLIDE_BACKGROUND_TYPE" val="navigation"/>
</p:tagLst>
</file>

<file path=ppt/tags/tag71.xml><?xml version="1.0" encoding="utf-8"?>
<p:tagLst xmlns:p="http://schemas.openxmlformats.org/presentationml/2006/main">
  <p:tag name="KSO_WM_SLIDE_BACKGROUND_TYPE" val="navigation"/>
</p:tagLst>
</file>

<file path=ppt/tags/tag72.xml><?xml version="1.0" encoding="utf-8"?>
<p:tagLst xmlns:p="http://schemas.openxmlformats.org/presentationml/2006/main">
  <p:tag name="KSO_WM_SLIDE_BACKGROUND_TYPE" val="navigation"/>
</p:tagLst>
</file>

<file path=ppt/tags/tag73.xml><?xml version="1.0" encoding="utf-8"?>
<p:tagLst xmlns:p="http://schemas.openxmlformats.org/presentationml/2006/main">
  <p:tag name="KSO_WM_SLIDE_BACKGROUND_TYPE" val="navigation"/>
</p:tagLst>
</file>

<file path=ppt/tags/tag74.xml><?xml version="1.0" encoding="utf-8"?>
<p:tagLst xmlns:p="http://schemas.openxmlformats.org/presentationml/2006/main">
  <p:tag name="KSO_WM_SLIDE_BACKGROUND_TYPE" val="navigation"/>
</p:tagLst>
</file>

<file path=ppt/tags/tag75.xml><?xml version="1.0" encoding="utf-8"?>
<p:tagLst xmlns:p="http://schemas.openxmlformats.org/presentationml/2006/main">
  <p:tag name="KSO_WM_SLIDE_BACKGROUND_TYPE" val="navigation"/>
</p:tagLst>
</file>

<file path=ppt/tags/tag76.xml><?xml version="1.0" encoding="utf-8"?>
<p:tagLst xmlns:p="http://schemas.openxmlformats.org/presentationml/2006/main">
  <p:tag name="KSO_WM_SLIDE_BACKGROUND_TYPE" val="navigation"/>
</p:tagLst>
</file>

<file path=ppt/tags/tag77.xml><?xml version="1.0" encoding="utf-8"?>
<p:tagLst xmlns:p="http://schemas.openxmlformats.org/presentationml/2006/main">
  <p:tag name="KSO_WM_SLIDE_BACKGROUND_TYPE" val="navigation"/>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2795_5*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c"/>
  <p:tag name="KSO_WM_UNIT_DEC_AREA_ID" val="3041ba519b3f43c9afe9d7b01346b130"/>
  <p:tag name="KSO_WM_UNIT_DECORATE_INFO" val=""/>
  <p:tag name="KSO_WM_UNIT_SM_LIMIT_TYPE" val=""/>
  <p:tag name="KSO_WM_CHIP_FILLAREA_FILL_RULE" val="{&quot;fill_align&quot;:&quot;cm&quot;,&quot;fill_effect&quot;:[],&quot;fill_mode&quot;:&quot;full&quot;,&quot;sacle_strategy&quot;:&quot;stretch&quot;}"/>
  <p:tag name="KSO_WM_ASSEMBLE_CHIP_INDEX" val="006133c2f2b1433d9380591cc1b33b7b"/>
  <p:tag name="KSO_WM_SLIDE_BACKGROUND_TYPE" val="belt"/>
  <p:tag name="KSO_WM_UNIT_TEXT_FILL_FORE_SCHEMECOLOR_INDEX_BRIGHTNESS" val="0"/>
  <p:tag name="KSO_WM_UNIT_TEXT_FILL_FORE_SCHEMECOLOR_INDEX" val="2"/>
  <p:tag name="KSO_WM_UNIT_TEXT_FILL_TYPE" val="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5b54aa9008f142a89deb583a8bc388ef"/>
  <p:tag name="KSO_WM_UNIT_DECORATE_INFO" val=""/>
  <p:tag name="KSO_WM_UNIT_SM_LIMIT_TYPE" val=""/>
  <p:tag name="KSO_WM_CHIP_FILLAREA_FILL_RULE" val="{&quot;fill_align&quot;:&quot;cm&quot;,&quot;fill_effect&quot;:[],&quot;fill_mode&quot;:&quot;full&quot;,&quot;sacle_strategy&quot;:&quot;stretch&quot;}"/>
  <p:tag name="KSO_WM_ASSEMBLE_CHIP_INDEX" val="4bec9d4ab0ff4724aac50e349056e3ef"/>
  <p:tag name="KSO_WM_SLIDE_BACKGROUND_TYPE" val="belt"/>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0b66929b5d3548e6be5a6f44aa24cde4"/>
  <p:tag name="KSO_WM_UNIT_DECORATE_INFO" val=""/>
  <p:tag name="KSO_WM_UNIT_SM_LIMIT_TYPE" val=""/>
  <p:tag name="KSO_WM_CHIP_FILLAREA_FILL_RULE" val="{&quot;fill_align&quot;:&quot;cm&quot;,&quot;fill_effect&quot;:[],&quot;fill_mode&quot;:&quot;full&quot;,&quot;sacle_strategy&quot;:&quot;stretch&quot;}"/>
  <p:tag name="KSO_WM_ASSEMBLE_CHIP_INDEX" val="0762279e307c4e58ae3b758b76419202"/>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72a7b7c5e9b34a71be1911492b7a50fb"/>
  <p:tag name="KSO_WM_UNIT_DECORATE_INFO" val=""/>
  <p:tag name="KSO_WM_UNIT_SM_LIMIT_TYPE" val=""/>
  <p:tag name="KSO_WM_CHIP_FILLAREA_FILL_RULE" val="{&quot;fill_align&quot;:&quot;cm&quot;,&quot;fill_effect&quot;:[],&quot;fill_mode&quot;:&quot;full&quot;,&quot;sacle_strategy&quot;:&quot;stretch&quot;}"/>
  <p:tag name="KSO_WM_ASSEMBLE_CHIP_INDEX" val="27fe9f604f744aa2b505c2fed8fb1ade"/>
  <p:tag name="KSO_WM_SLIDE_BACKGROUND_TYPE" val="belt"/>
</p:tagLst>
</file>

<file path=ppt/tags/tag81.xml><?xml version="1.0" encoding="utf-8"?>
<p:tagLst xmlns:p="http://schemas.openxmlformats.org/presentationml/2006/main">
  <p:tag name="KSO_WM_SLIDE_BACKGROUND_TYPE" val="belt"/>
</p:tagLst>
</file>

<file path=ppt/tags/tag82.xml><?xml version="1.0" encoding="utf-8"?>
<p:tagLst xmlns:p="http://schemas.openxmlformats.org/presentationml/2006/main">
  <p:tag name="KSO_WM_SLIDE_BACKGROUND_TYPE" val="belt"/>
</p:tagLst>
</file>

<file path=ppt/tags/tag83.xml><?xml version="1.0" encoding="utf-8"?>
<p:tagLst xmlns:p="http://schemas.openxmlformats.org/presentationml/2006/main">
  <p:tag name="KSO_WM_SLIDE_BACKGROUND_TYPE" val="belt"/>
</p:tagLst>
</file>

<file path=ppt/tags/tag84.xml><?xml version="1.0" encoding="utf-8"?>
<p:tagLst xmlns:p="http://schemas.openxmlformats.org/presentationml/2006/main">
  <p:tag name="KSO_WM_SLIDE_BACKGROUND_TYPE" val="belt"/>
</p:tagLst>
</file>

<file path=ppt/tags/tag85.xml><?xml version="1.0" encoding="utf-8"?>
<p:tagLst xmlns:p="http://schemas.openxmlformats.org/presentationml/2006/main">
  <p:tag name="KSO_WM_SLIDE_BACKGROUND_TYPE" val="belt"/>
</p:tagLst>
</file>

<file path=ppt/tags/tag86.xml><?xml version="1.0" encoding="utf-8"?>
<p:tagLst xmlns:p="http://schemas.openxmlformats.org/presentationml/2006/main">
  <p:tag name="KSO_WM_TEMPLATE_CATEGORY" val="custom"/>
  <p:tag name="KSO_WM_TEMPLATE_INDEX" val="20202795"/>
</p:tagLst>
</file>

<file path=ppt/tags/tag87.xml><?xml version="1.0" encoding="utf-8"?>
<p:tagLst xmlns:p="http://schemas.openxmlformats.org/presentationml/2006/main">
  <p:tag name="KSO_WM_TEMPLATE_CATEGORY" val="custom"/>
  <p:tag name="KSO_WM_TEMPLATE_INDEX" val="20202795"/>
</p:tagLst>
</file>

<file path=ppt/tags/tag88.xml><?xml version="1.0" encoding="utf-8"?>
<p:tagLst xmlns:p="http://schemas.openxmlformats.org/presentationml/2006/main">
  <p:tag name="KSO_WM_BEAUTIFY_FLAG" val="#wm#"/>
  <p:tag name="KSO_WM_TAG_VERSION" val="1.0"/>
  <p:tag name="KSO_WM_TEMPLATE_CATEGORY" val="custom"/>
  <p:tag name="KSO_WM_TEMPLATE_INDEX" val="20202795"/>
</p:tagLst>
</file>

<file path=ppt/tags/tag89.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2795_1*a*1"/>
  <p:tag name="KSO_WM_TEMPLATE_CATEGORY" val="custom"/>
  <p:tag name="KSO_WM_TEMPLATE_INDEX" val="20202795"/>
  <p:tag name="KSO_WM_UNIT_LAYERLEVEL" val="1"/>
  <p:tag name="KSO_WM_TAG_VERSION" val="1.0"/>
  <p:tag name="KSO_WM_BEAUTIFY_FLAG" val="#wm#"/>
  <p:tag name="KSO_WM_UNIT_PRESET_TEXT" val="同心逐梦 不断超越"/>
  <p:tag name="KSO_WM_UNIT_DEFAULT_FONT" val="56;72;4"/>
  <p:tag name="KSO_WM_UNIT_BLOCK" val="0"/>
  <p:tag name="KSO_WM_UNIT_DEC_AREA_ID" val="7e9355914afc4fa08da83d92869a525e"/>
  <p:tag name="KSO_WM_CHIP_GROUPID" val="5ebe59c40ac41c4a0a5256aa"/>
  <p:tag name="KSO_WM_CHIP_XID" val="5ebe59c40ac41c4a0a5256ab"/>
  <p:tag name="KSO_WM_CHIP_FILLAREA_FILL_RULE" val="{&quot;fill_align&quot;:&quot;cm&quot;,&quot;fill_mode&quot;:&quot;adaptive&quot;,&quot;sacle_strategy&quot;:&quot;smart&quot;}"/>
  <p:tag name="KSO_WM_ASSEMBLE_CHIP_INDEX" val="02473923a2e84f72adb65c251db250bc"/>
  <p:tag name="KSO_WM_UNIT_TEXT_FILL_FORE_SCHEMECOLOR_INDEX_BRIGHTNESS" val="0.15"/>
  <p:tag name="KSO_WM_UNIT_TEXT_FILL_FORE_SCHEMECOLOR_INDEX" val="13"/>
  <p:tag name="KSO_WM_UNIT_TEXT_FILL_TYPE" val="1"/>
</p:tagLst>
</file>

<file path=ppt/tags/tag9.xml><?xml version="1.0" encoding="utf-8"?>
<p:tagLst xmlns:p="http://schemas.openxmlformats.org/presentationml/2006/main">
  <p:tag name="KSO_WM_UNIT_ISCONTENTSTITLE" val="0"/>
  <p:tag name="KSO_WM_UNIT_ISNUMDGMTITLE" val="0"/>
  <p:tag name="KSO_WM_UNIT_NOCLEAR" val="0"/>
  <p:tag name="KSO_WM_UNIT_VALUE" val="19"/>
  <p:tag name="KSO_WM_UNIT_HIGHLIGHT" val="0"/>
  <p:tag name="KSO_WM_UNIT_COMPATIBLE" val="0"/>
  <p:tag name="KSO_WM_UNIT_DIAGRAM_ISNUMVISUAL" val="0"/>
  <p:tag name="KSO_WM_UNIT_DIAGRAM_ISREFERUNIT" val="0"/>
  <p:tag name="KSO_WM_UNIT_TYPE" val="a"/>
  <p:tag name="KSO_WM_UNIT_INDEX" val="1"/>
  <p:tag name="KSO_WM_UNIT_ID" val="custom20202795_1*a*1"/>
  <p:tag name="KSO_WM_TEMPLATE_CATEGORY" val="custom"/>
  <p:tag name="KSO_WM_TEMPLATE_INDEX" val="20202795"/>
  <p:tag name="KSO_WM_UNIT_LAYERLEVEL" val="1"/>
  <p:tag name="KSO_WM_TAG_VERSION" val="1.0"/>
  <p:tag name="KSO_WM_BEAUTIFY_FLAG" val="#wm#"/>
  <p:tag name="KSO_WM_UNIT_PRESET_TEXT" val="单击此处添加大标题内容"/>
  <p:tag name="KSO_WM_UNIT_DEFAULT_FONT" val="24;32;2"/>
  <p:tag name="KSO_WM_UNIT_BLOCK" val="0"/>
  <p:tag name="KSO_WM_UNIT_DEC_AREA_ID" val="bf5319795d1a48a18b894c2954d04063"/>
  <p:tag name="KSO_WM_CHIP_GROUPID" val="5ebe41950ac41c4a0a525618"/>
  <p:tag name="KSO_WM_CHIP_XID" val="5ebe41950ac41c4a0a525619"/>
  <p:tag name="KSO_WM_CHIP_FILLAREA_FILL_RULE" val="{&quot;fill_align&quot;:&quot;cm&quot;,&quot;fill_mode&quot;:&quot;adaptive&quot;,&quot;sacle_strategy&quot;:&quot;smart&quot;}"/>
  <p:tag name="KSO_WM_ASSEMBLE_CHIP_INDEX" val="a3d0e468e5844190b59621338aef2c53"/>
  <p:tag name="KSO_WM_UNIT_TEXT_FILL_FORE_SCHEMECOLOR_INDEX_BRIGHTNESS" val="0.15"/>
  <p:tag name="KSO_WM_UNIT_TEXT_FILL_FORE_SCHEMECOLOR_INDEX" val="13"/>
  <p:tag name="KSO_WM_UNIT_TEXT_FILL_TYPE" val="1"/>
  <p:tag name="KSO_WM_TEMPLATE_ASSEMBLE_XID" val="5f97bbc5e01a7e847d6e7794"/>
  <p:tag name="KSO_WM_TEMPLATE_ASSEMBLE_GROUPID" val="5f8cf383a61ec3b55284a717"/>
</p:tagLst>
</file>

<file path=ppt/tags/tag90.xml><?xml version="1.0" encoding="utf-8"?>
<p:tagLst xmlns:p="http://schemas.openxmlformats.org/presentationml/2006/main">
  <p:tag name="KSO_WM_SLIDE_ID" val="custom20202795_1"/>
  <p:tag name="KSO_WM_TEMPLATE_SUBCATEGORY" val="21"/>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2795"/>
  <p:tag name="KSO_WM_SLIDE_LAYOUT" val="a_b"/>
  <p:tag name="KSO_WM_SLIDE_LAYOUT_CNT" val="1_1"/>
  <p:tag name="KSO_WM_UNIT_SHOW_EDIT_AREA_INDICATION" val="1"/>
  <p:tag name="KSO_WM_TEMPLATE_THUMBS_INDEX" val="1、7、11、12、13、47"/>
  <p:tag name="KSO_WM_CHIP_INFOS" val="{&quot;layout_type&quot;:&quot;formiddle3&quot;,&quot;slide_type&quot;:[&quot;title&quot;],&quot;aspect_ratio&quot;:&quot;16:9&quot;}"/>
  <p:tag name="KSO_WM_CHIP_XID" val="5ebe041a0ac41c4a0a52557e"/>
  <p:tag name="KSO_WM_CHIP_FILLPROP" val="[[{&quot;fill_id&quot;:&quot;0fc8cb0b5be24332a6c5a6db9e174d8a&quot;,&quot;fill_align&quot;:&quot;cm&quot;,&quot;text_align&quot;:&quot;cm&quot;,&quot;text_direction&quot;:&quot;horizontal&quot;,&quot;chip_types&quot;:[&quot;text&quot;,&quot;header&quot;]}]]"/>
  <p:tag name="KSO_WM_SLIDE_SIZE" val="700*380"/>
  <p:tag name="KSO_WM_SLIDE_POSITION" val="130*79"/>
  <p:tag name="KSO_WM_CHIP_GROUPID" val="5ebf6661ddc3daf3fef3f760"/>
  <p:tag name="KSO_WM_SLIDE_LAYOUT_INFO" val="{&quot;id&quot;:&quot;2020-10-27T14:19:36&quot;,&quot;maxSize&quot;:{&quot;size1&quot;:46.85064245153357},&quot;minSize&quot;:{&quot;size1&quot;:28.950642451533568},&quot;normalSize&quot;:{&quot;size1&quot;:46.85064245153357},&quot;subLayout&quot;:[{&quot;id&quot;:&quot;2020-10-27T14:19:36&quot;,&quot;margin&quot;:{&quot;bottom&quot;:0.1611490249633789,&quot;left&quot;:4.589639186859131,&quot;right&quot;:4.582406520843506,&quot;top&quot;:5.708842754364014},&quot;type&quot;:0},{&quot;id&quot;:&quot;2020-10-27T14:19:36&quot;,&quot;margin&quot;:{&quot;bottom&quot;:5.708847999572754,&quot;left&quot;:4.589639186859131,&quot;right&quot;:4.582406520843506,&quot;top&quot;:0.19162870943546295},&quot;type&quot;:0}],&quot;type&quot;:0}"/>
  <p:tag name="KSO_WM_SLIDE_BK_DARK_LIGHT" val="2"/>
  <p:tag name="KSO_WM_SLIDE_BACKGROUND_TYPE" val="general"/>
  <p:tag name="KSO_WM_SLIDE_SUPPORT_FEATURE_TYPE" val="0"/>
  <p:tag name="KSO_WM_TEMPLATE_MASTER_THUMB_INDEX" val="13"/>
  <p:tag name="KSO_WM_TEMPLATE_ASSEMBLE_XID" val="5f97bbc5e01a7e847d6e77ac"/>
  <p:tag name="KSO_WM_TEMPLATE_ASSEMBLE_GROUPID" val="5f8cf383a61ec3b55284a717"/>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3*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a"/>
  <p:tag name="KSO_WM_UNIT_DEC_AREA_ID" val="7238cfda5fa54479a2403a9db39bba0f"/>
  <p:tag name="KSO_WM_UNIT_DECORATE_INFO" val=""/>
  <p:tag name="KSO_WM_UNIT_SM_LIMIT_TYPE" val=""/>
  <p:tag name="KSO_WM_CHIP_FILLAREA_FILL_RULE" val="{&quot;fill_align&quot;:&quot;cm&quot;,&quot;fill_effect&quot;:[],&quot;fill_mode&quot;:&quot;full&quot;,&quot;sacle_strategy&quot;:&quot;stretch&quot;}"/>
  <p:tag name="KSO_WM_ASSEMBLE_CHIP_INDEX" val="6822be56917d4cc8bcfc2487ca46dfc5"/>
  <p:tag name="KSO_WM_SLIDE_BACKGROUND_TYPE" val="general"/>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2795_4*i*1"/>
  <p:tag name="KSO_WM_TEMPLATE_CATEGORY" val="chip"/>
  <p:tag name="KSO_WM_TEMPLATE_INDEX" val="20202795"/>
  <p:tag name="KSO_WM_UNIT_LAYERLEVEL" val="1"/>
  <p:tag name="KSO_WM_TAG_VERSION" val="1.0"/>
  <p:tag name="KSO_WM_BEAUTIFY_FLAG" val="#wm#"/>
  <p:tag name="KSO_WM_CHIP_GROUPID" val="5f8cf383a61ec3b55284a717"/>
  <p:tag name="KSO_WM_CHIP_XID" val="5f8cf383a61ec3b55284a71b"/>
  <p:tag name="KSO_WM_UNIT_DEC_AREA_ID" val="babb4237793e4e7bb58f421c6820fb26"/>
  <p:tag name="KSO_WM_UNIT_DECORATE_INFO" val=""/>
  <p:tag name="KSO_WM_UNIT_SM_LIMIT_TYPE" val=""/>
  <p:tag name="KSO_WM_CHIP_FILLAREA_FILL_RULE" val="{&quot;fill_align&quot;:&quot;cm&quot;,&quot;fill_effect&quot;:[],&quot;fill_mode&quot;:&quot;full&quot;,&quot;sacle_strategy&quot;:&quot;stretch&quot;}"/>
  <p:tag name="KSO_WM_ASSEMBLE_CHIP_INDEX" val="1f0e31a2a8ce4d26a2c6372beed911e5"/>
  <p:tag name="KSO_WM_SLIDE_BACKGROUND_TYPE" val="general"/>
</p:tagLst>
</file>

<file path=ppt/tags/tag93.xml><?xml version="1.0" encoding="utf-8"?>
<p:tagLst xmlns:p="http://schemas.openxmlformats.org/presentationml/2006/main">
  <p:tag name="KSO_WM_CHIP_GROUPID" val="5efd969281ee359a788b1dd7"/>
  <p:tag name="KSO_WM_CHIP_XID" val="5efd969281ee359a788b1dd8"/>
  <p:tag name="KSO_WM_UNIT_FILL_FORE_SCHEMECOLOR_INDEX_BRIGHTNESS" val="0"/>
  <p:tag name="KSO_WM_UNIT_FILL_FORE_SCHEMECOLOR_INDEX" val="5"/>
  <p:tag name="KSO_WM_UNIT_FILL_TYPE" val="1"/>
  <p:tag name="KSO_WM_TEMPLATE_CATEGORY" val="diagram"/>
  <p:tag name="KSO_WM_TEMPLATE_INDEX" val="20209040"/>
  <p:tag name="KSO_WM_UNIT_ID" val="diagram20209040_1**"/>
  <p:tag name="KSO_WM_UNIT_VALUE" val="374"/>
  <p:tag name="KSO_WM_TEMPLATE_ASSEMBLE_XID" val="60656e884054ed1e2fb7faeb"/>
  <p:tag name="KSO_WM_TEMPLATE_ASSEMBLE_GROUPID" val="60656e884054ed1e2fb7faeb"/>
</p:tagLst>
</file>

<file path=ppt/tags/tag94.xml><?xml version="1.0" encoding="utf-8"?>
<p:tagLst xmlns:p="http://schemas.openxmlformats.org/presentationml/2006/main">
  <p:tag name="KSO_WM_CHIP_GROUPID" val="5efd969281ee359a788b1dd7"/>
  <p:tag name="KSO_WM_CHIP_XID" val="5efd969281ee359a788b1dd8"/>
  <p:tag name="KSO_WM_UNIT_FILL_FORE_SCHEMECOLOR_INDEX_BRIGHTNESS" val="0"/>
  <p:tag name="KSO_WM_UNIT_FILL_FORE_SCHEMECOLOR_INDEX" val="9"/>
  <p:tag name="KSO_WM_UNIT_FILL_TYPE" val="1"/>
  <p:tag name="KSO_WM_TEMPLATE_CATEGORY" val="diagram"/>
  <p:tag name="KSO_WM_TEMPLATE_INDEX" val="20209040"/>
  <p:tag name="KSO_WM_UNIT_ID" val="diagram20209040_1**"/>
  <p:tag name="KSO_WM_UNIT_VALUE" val="374"/>
  <p:tag name="KSO_WM_TEMPLATE_ASSEMBLE_XID" val="60656e884054ed1e2fb7faeb"/>
  <p:tag name="KSO_WM_TEMPLATE_ASSEMBLE_GROUPID" val="60656e884054ed1e2fb7faeb"/>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9040_1*i*1"/>
  <p:tag name="KSO_WM_TEMPLATE_CATEGORY" val="diagram"/>
  <p:tag name="KSO_WM_TEMPLATE_INDEX" val="20209040"/>
  <p:tag name="KSO_WM_UNIT_LAYERLEVEL" val="1"/>
  <p:tag name="KSO_WM_TAG_VERSION" val="1.0"/>
  <p:tag name="KSO_WM_BEAUTIFY_FLAG" val="#wm#"/>
  <p:tag name="KSO_WM_UNIT_TYPE" val="i"/>
  <p:tag name="KSO_WM_UNIT_INDEX" val="1"/>
  <p:tag name="KSO_WM_UNIT_BLOCK" val="0"/>
  <p:tag name="KSO_WM_UNIT_SM_LIMIT_TYPE" val="2"/>
  <p:tag name="KSO_WM_UNIT_DEC_AREA_ID" val="887bf7dd5d364742a00bd4c3de87f3fc"/>
  <p:tag name="KSO_WM_UNIT_DECORATE_INFO" val="{&quot;ReferentInfo&quot;:{&quot;Id&quot;:&quot;slide&quot;,&quot;X&quot;:{&quot;Pos&quot;:0},&quot;Y&quot;:{&quot;Pos&quot;:2}},&quot;DecorateInfoX&quot;:{&quot;Pos&quot;:0,&quot;IsAbs&quot;:false},&quot;DecorateInfoY&quot;:{&quot;Pos&quot;:2,&quot;IsAbs&quot;:false},&quot;DecorateInfoW&quot;:{&quot;IsAbs&quot;:false},&quot;DecorateInfoH&quot;:{&quot;IsAbs&quot;:false},&quot;whChangeMode&quot;:1}"/>
  <p:tag name="KSO_WM_CHIP_GROUPID" val="5efd969281ee359a788b1dd7"/>
  <p:tag name="KSO_WM_CHIP_XID" val="5efd969281ee359a788b1dd8"/>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14"/>
  <p:tag name="KSO_WM_UNIT_TEXT_FILL_TYPE" val="1"/>
  <p:tag name="KSO_WM_UNIT_VALUE" val="55"/>
  <p:tag name="KSO_WM_TEMPLATE_ASSEMBLE_XID" val="60656e884054ed1e2fb7faeb"/>
  <p:tag name="KSO_WM_TEMPLATE_ASSEMBLE_GROUPID" val="60656e884054ed1e2fb7faeb"/>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9040_1*i*2"/>
  <p:tag name="KSO_WM_TEMPLATE_CATEGORY" val="diagram"/>
  <p:tag name="KSO_WM_TEMPLATE_INDEX" val="20209040"/>
  <p:tag name="KSO_WM_UNIT_LAYERLEVEL" val="1"/>
  <p:tag name="KSO_WM_TAG_VERSION" val="1.0"/>
  <p:tag name="KSO_WM_BEAUTIFY_FLAG" val="#wm#"/>
  <p:tag name="KSO_WM_UNIT_TYPE" val="i"/>
  <p:tag name="KSO_WM_UNIT_INDEX" val="2"/>
  <p:tag name="KSO_WM_UNIT_BLOCK" val="0"/>
  <p:tag name="KSO_WM_UNIT_SM_LIMIT_TYPE" val="2"/>
  <p:tag name="KSO_WM_UNIT_DEC_AREA_ID" val="ab7ad77608504b46b254df1e788a27d5"/>
  <p:tag name="KSO_WM_UNIT_DECORATE_INFO" val="{&quot;DecorateInfoH&quot;:{&quot;IsAbs&quot;:true},&quot;DecorateInfoW&quot;:{&quot;IsAbs&quot;:true},&quot;DecorateInfoX&quot;:{&quot;IsAbs&quot;:true,&quot;Pos&quot;:1},&quot;DecorateInfoY&quot;:{&quot;IsAbs&quot;:true,&quot;Pos&quot;:1},&quot;ReferentInfo&quot;:{&quot;Id&quot;:&quot;c2c9568b6fbe4c86aaa426621b01c990&quot;,&quot;X&quot;:{&quot;Pos&quot;:1},&quot;Y&quot;:{&quot;Pos&quot;:1}},&quot;whChangeMode&quot;:0}"/>
  <p:tag name="KSO_WM_CHIP_GROUPID" val="5efd969281ee359a788b1dd7"/>
  <p:tag name="KSO_WM_CHIP_XID" val="5efd969281ee359a788b1dd8"/>
  <p:tag name="KSO_WM_UNIT_FILL_FORE_SCHEMECOLOR_INDEX_BRIGHTNESS" val="0"/>
  <p:tag name="KSO_WM_UNIT_FILL_FORE_SCHEMECOLOR_INDEX" val="16"/>
  <p:tag name="KSO_WM_UNIT_FILL_TYPE" val="1"/>
  <p:tag name="KSO_WM_UNIT_LINE_FORE_SCHEMECOLOR_INDEX_BRIGHTNESS" val="0"/>
  <p:tag name="KSO_WM_UNIT_LINE_FORE_SCHEMECOLOR_INDEX" val="15"/>
  <p:tag name="KSO_WM_UNIT_LINE_FILL_TYPE" val="2"/>
  <p:tag name="KSO_WM_UNIT_TEXT_FILL_FORE_SCHEMECOLOR_INDEX_BRIGHTNESS" val="0"/>
  <p:tag name="KSO_WM_UNIT_TEXT_FILL_FORE_SCHEMECOLOR_INDEX" val="14"/>
  <p:tag name="KSO_WM_UNIT_TEXT_FILL_TYPE" val="1"/>
  <p:tag name="KSO_WM_UNIT_VALUE" val="440"/>
  <p:tag name="KSO_WM_TEMPLATE_ASSEMBLE_XID" val="60656e884054ed1e2fb7faeb"/>
  <p:tag name="KSO_WM_TEMPLATE_ASSEMBLE_GROUPID" val="60656e884054ed1e2fb7faeb"/>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9040_1*i*3"/>
  <p:tag name="KSO_WM_TEMPLATE_CATEGORY" val="diagram"/>
  <p:tag name="KSO_WM_TEMPLATE_INDEX" val="20209040"/>
  <p:tag name="KSO_WM_UNIT_LAYERLEVEL" val="1"/>
  <p:tag name="KSO_WM_TAG_VERSION" val="1.0"/>
  <p:tag name="KSO_WM_BEAUTIFY_FLAG" val="#wm#"/>
  <p:tag name="KSO_WM_UNIT_TYPE" val="i"/>
  <p:tag name="KSO_WM_UNIT_INDEX" val="3"/>
  <p:tag name="KSO_WM_UNIT_BLOCK" val="0"/>
  <p:tag name="KSO_WM_UNIT_SM_LIMIT_TYPE" val="2"/>
  <p:tag name="KSO_WM_UNIT_DEC_AREA_ID" val="5ab0f9caac3848b2bee842928d9bfce4"/>
  <p:tag name="KSO_WM_UNIT_DECORATE_INFO" val="{&quot;DecorateInfoH&quot;:{&quot;IsAbs&quot;:true},&quot;DecorateInfoW&quot;:{&quot;IsAbs&quot;:true},&quot;DecorateInfoX&quot;:{&quot;IsAbs&quot;:true,&quot;Pos&quot;:1},&quot;DecorateInfoY&quot;:{&quot;IsAbs&quot;:true,&quot;Pos&quot;:1},&quot;ReferentInfo&quot;:{&quot;Id&quot;:&quot;7ac362f548944fcb9eb55d5763e942b1&quot;,&quot;X&quot;:{&quot;Pos&quot;:1},&quot;Y&quot;:{&quot;Pos&quot;:1}},&quot;whChangeMode&quot;:0}"/>
  <p:tag name="KSO_WM_CHIP_GROUPID" val="5efd969281ee359a788b1dd7"/>
  <p:tag name="KSO_WM_CHIP_XID" val="5efd969281ee359a788b1dd8"/>
  <p:tag name="KSO_WM_UNIT_FILL_FORE_SCHEMECOLOR_INDEX_BRIGHTNESS" val="0"/>
  <p:tag name="KSO_WM_UNIT_FILL_FORE_SCHEMECOLOR_INDEX" val="15"/>
  <p:tag name="KSO_WM_UNIT_FILL_TYPE" val="1"/>
  <p:tag name="KSO_WM_UNIT_LINE_FORE_SCHEMECOLOR_INDEX_BRIGHTNESS" val="0"/>
  <p:tag name="KSO_WM_UNIT_LINE_FORE_SCHEMECOLOR_INDEX" val="15"/>
  <p:tag name="KSO_WM_UNIT_LINE_FILL_TYPE" val="2"/>
  <p:tag name="KSO_WM_UNIT_TEXT_FILL_FORE_SCHEMECOLOR_INDEX_BRIGHTNESS" val="0"/>
  <p:tag name="KSO_WM_UNIT_TEXT_FILL_FORE_SCHEMECOLOR_INDEX" val="14"/>
  <p:tag name="KSO_WM_UNIT_TEXT_FILL_TYPE" val="1"/>
  <p:tag name="KSO_WM_UNIT_VALUE" val="825"/>
  <p:tag name="KSO_WM_TEMPLATE_ASSEMBLE_XID" val="60656e884054ed1e2fb7faeb"/>
  <p:tag name="KSO_WM_TEMPLATE_ASSEMBLE_GROUPID" val="60656e884054ed1e2fb7faeb"/>
</p:tagLst>
</file>

<file path=ppt/tags/tag98.xml><?xml version="1.0" encoding="utf-8"?>
<p:tagLst xmlns:p="http://schemas.openxmlformats.org/presentationml/2006/main">
  <p:tag name="KSO_WM_UNIT_ISCONTENTSTITLE" val="0"/>
  <p:tag name="KSO_WM_UNIT_ISNUMDGMTITLE" val="0"/>
  <p:tag name="KSO_WM_UNIT_NOCLEAR" val="0"/>
  <p:tag name="KSO_WM_UNIT_VALUE" val="38"/>
  <p:tag name="KSO_WM_UNIT_HIGHLIGHT" val="0"/>
  <p:tag name="KSO_WM_UNIT_COMPATIBLE" val="0"/>
  <p:tag name="KSO_WM_UNIT_DIAGRAM_ISNUMVISUAL" val="0"/>
  <p:tag name="KSO_WM_UNIT_DIAGRAM_ISREFERUNIT" val="0"/>
  <p:tag name="KSO_WM_UNIT_TYPE" val="a"/>
  <p:tag name="KSO_WM_UNIT_INDEX" val="1"/>
  <p:tag name="KSO_WM_UNIT_ID" val="diagram20209040_1*a*1"/>
  <p:tag name="KSO_WM_TEMPLATE_CATEGORY" val="diagram"/>
  <p:tag name="KSO_WM_TEMPLATE_INDEX" val="20209040"/>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c2c9568b6fbe4c86aaa426621b01c99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34fcf056d44349b49ca237837a495951"/>
  <p:tag name="KSO_WM_UNIT_SUPPORT_BIG_FONT" val="1"/>
  <p:tag name="KSO_WM_UNIT_TEXT_FILL_FORE_SCHEMECOLOR_INDEX_BRIGHTNESS" val="0"/>
  <p:tag name="KSO_WM_UNIT_TEXT_FILL_FORE_SCHEMECOLOR_INDEX" val="13"/>
  <p:tag name="KSO_WM_UNIT_TEXT_FILL_TYPE" val="1"/>
  <p:tag name="KSO_WM_TEMPLATE_ASSEMBLE_XID" val="60656e884054ed1e2fb7faeb"/>
  <p:tag name="KSO_WM_TEMPLATE_ASSEMBLE_GROUPID" val="60656e884054ed1e2fb7faeb"/>
</p:tagLst>
</file>

<file path=ppt/tags/tag99.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9040_1*f*1"/>
  <p:tag name="KSO_WM_TEMPLATE_CATEGORY" val="diagram"/>
  <p:tag name="KSO_WM_TEMPLATE_INDEX" val="20209040"/>
  <p:tag name="KSO_WM_UNIT_LAYERLEVEL" val="1"/>
  <p:tag name="KSO_WM_TAG_VERSION" val="1.0"/>
  <p:tag name="KSO_WM_BEAUTIFY_FLAG" val="#wm#"/>
  <p:tag name="KSO_WM_UNIT_DEFAULT_FONT" val="14;20;2"/>
  <p:tag name="KSO_WM_UNIT_BLOCK" val="0"/>
  <p:tag name="KSO_WM_UNIT_VALUE" val="342"/>
  <p:tag name="KSO_WM_UNIT_SHOW_EDIT_AREA_INDICATION" val="1"/>
  <p:tag name="KSO_WM_CHIP_GROUPID" val="5e6b05596848fb12bee65ac8"/>
  <p:tag name="KSO_WM_CHIP_XID" val="5e6b05596848fb12bee65aca"/>
  <p:tag name="KSO_WM_UNIT_DEC_AREA_ID" val="7ac362f548944fcb9eb55d5763e942b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c5aafbe47b0f4e2bb213422fbb19124a"/>
  <p:tag name="KSO_WM_UNIT_SUPPORT_BIG_FONT" val="1"/>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884054ed1e2fb7faeb"/>
  <p:tag name="KSO_WM_TEMPLATE_ASSEMBLE_GROUPID" val="60656e884054ed1e2fb7faeb"/>
</p:tagLst>
</file>

<file path=ppt/theme/theme1.xml><?xml version="1.0" encoding="utf-8"?>
<a:theme xmlns:a="http://schemas.openxmlformats.org/drawingml/2006/main" name="2_Office 主题​​">
  <a:themeElements>
    <a:clrScheme name="">
      <a:dk1>
        <a:srgbClr val="000000"/>
      </a:dk1>
      <a:lt1>
        <a:srgbClr val="FFFFFF"/>
      </a:lt1>
      <a:dk2>
        <a:srgbClr val="F0F0F0"/>
      </a:dk2>
      <a:lt2>
        <a:srgbClr val="FFFFFF"/>
      </a:lt2>
      <a:accent1>
        <a:srgbClr val="6DA3BC"/>
      </a:accent1>
      <a:accent2>
        <a:srgbClr val="63A197"/>
      </a:accent2>
      <a:accent3>
        <a:srgbClr val="759870"/>
      </a:accent3>
      <a:accent4>
        <a:srgbClr val="99875C"/>
      </a:accent4>
      <a:accent5>
        <a:srgbClr val="B97660"/>
      </a:accent5>
      <a:accent6>
        <a:srgbClr val="BB6C7B"/>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782</Words>
  <Application>WPS 演示</Application>
  <PresentationFormat>宽屏</PresentationFormat>
  <Paragraphs>57</Paragraphs>
  <Slides>8</Slides>
  <Notes>4</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8</vt:i4>
      </vt:variant>
    </vt:vector>
  </HeadingPairs>
  <TitlesOfParts>
    <vt:vector size="24" baseType="lpstr">
      <vt:lpstr>Arial</vt:lpstr>
      <vt:lpstr>宋体</vt:lpstr>
      <vt:lpstr>Wingdings</vt:lpstr>
      <vt:lpstr>Times New Roman</vt:lpstr>
      <vt:lpstr>微软雅黑</vt:lpstr>
      <vt:lpstr>黑体</vt:lpstr>
      <vt:lpstr>汉仪旗黑-85S</vt:lpstr>
      <vt:lpstr>方正黑体_GBK</vt:lpstr>
      <vt:lpstr>Segoe UI</vt:lpstr>
      <vt:lpstr>Open Sans</vt:lpstr>
      <vt:lpstr>Arial Unicode MS</vt:lpstr>
      <vt:lpstr>Calibri</vt:lpstr>
      <vt:lpstr>DejaVu Sans</vt:lpstr>
      <vt:lpstr>Noto Naskh Arabic</vt:lpstr>
      <vt:lpstr>Droid Arabic Kufi</vt:lpstr>
      <vt:lpstr>2_Office 主题​​</vt:lpstr>
      <vt:lpstr>《广西壮族自治区中小学少数民族语文教材管理实施细则》政策图解</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gxxc</cp:lastModifiedBy>
  <cp:revision>153</cp:revision>
  <dcterms:created xsi:type="dcterms:W3CDTF">2022-07-14T02:53:31Z</dcterms:created>
  <dcterms:modified xsi:type="dcterms:W3CDTF">2022-07-14T02:53:31Z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2052-11.8.2.10489</vt:lpwstr>
  </property>
  <property fmtid="{D5CDD505-2E9C-101B-9397-08002B2CF9AE}" pid="3" name="ICV">
    <vt:lpwstr>504F39A56A1C4C6CA61A7A9F7214693B</vt:lpwstr>
  </property>
</Properties>
</file>